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4"/>
    <p:sldMasterId id="214748367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embeddedFontLst>
    <p:embeddedFont>
      <p:font typeface="Manrope Light"/>
      <p:regular r:id="rId53"/>
      <p:bold r:id="rId54"/>
    </p:embeddedFon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Amatic SC"/>
      <p:regular r:id="rId63"/>
      <p:bold r:id="rId64"/>
    </p:embeddedFont>
    <p:embeddedFont>
      <p:font typeface="Manrope SemiBold"/>
      <p:regular r:id="rId65"/>
      <p:bold r:id="rId66"/>
    </p:embeddedFont>
    <p:embeddedFont>
      <p:font typeface="Manrope"/>
      <p:regular r:id="rId67"/>
      <p:bold r:id="rId68"/>
    </p:embeddedFont>
    <p:embeddedFont>
      <p:font typeface="Bebas Neue"/>
      <p:regular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E822A84-8231-4E8A-B60D-D2168ED27FDC}">
  <a:tblStyle styleId="{FE822A84-8231-4E8A-B60D-D2168ED27FD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4.xml"/><Relationship Id="rId64" Type="http://schemas.openxmlformats.org/officeDocument/2006/relationships/font" Target="fonts/AmaticSC-bold.fntdata"/><Relationship Id="rId63" Type="http://schemas.openxmlformats.org/officeDocument/2006/relationships/font" Target="fonts/AmaticSC-regular.fntdata"/><Relationship Id="rId22" Type="http://schemas.openxmlformats.org/officeDocument/2006/relationships/slide" Target="slides/slide16.xml"/><Relationship Id="rId66" Type="http://schemas.openxmlformats.org/officeDocument/2006/relationships/font" Target="fonts/ManropeSemiBold-bold.fntdata"/><Relationship Id="rId21" Type="http://schemas.openxmlformats.org/officeDocument/2006/relationships/slide" Target="slides/slide15.xml"/><Relationship Id="rId65" Type="http://schemas.openxmlformats.org/officeDocument/2006/relationships/font" Target="fonts/ManropeSemiBold-regular.fntdata"/><Relationship Id="rId24" Type="http://schemas.openxmlformats.org/officeDocument/2006/relationships/slide" Target="slides/slide18.xml"/><Relationship Id="rId68" Type="http://schemas.openxmlformats.org/officeDocument/2006/relationships/font" Target="fonts/Manrope-bold.fntdata"/><Relationship Id="rId23" Type="http://schemas.openxmlformats.org/officeDocument/2006/relationships/slide" Target="slides/slide17.xml"/><Relationship Id="rId67" Type="http://schemas.openxmlformats.org/officeDocument/2006/relationships/font" Target="fonts/Manrope-regular.fntdata"/><Relationship Id="rId60" Type="http://schemas.openxmlformats.org/officeDocument/2006/relationships/font" Target="fonts/RobotoMedium-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BebasNeue-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ManropeLight-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regular.fntdata"/><Relationship Id="rId10" Type="http://schemas.openxmlformats.org/officeDocument/2006/relationships/slide" Target="slides/slide4.xml"/><Relationship Id="rId54" Type="http://schemas.openxmlformats.org/officeDocument/2006/relationships/font" Target="fonts/ManropeLight-bold.fntdata"/><Relationship Id="rId13" Type="http://schemas.openxmlformats.org/officeDocument/2006/relationships/slide" Target="slides/slide7.xml"/><Relationship Id="rId57" Type="http://schemas.openxmlformats.org/officeDocument/2006/relationships/font" Target="fonts/ProximaNova-italic.fntdata"/><Relationship Id="rId12" Type="http://schemas.openxmlformats.org/officeDocument/2006/relationships/slide" Target="slides/slide6.xml"/><Relationship Id="rId56" Type="http://schemas.openxmlformats.org/officeDocument/2006/relationships/font" Target="fonts/ProximaNova-bold.fntdata"/><Relationship Id="rId15" Type="http://schemas.openxmlformats.org/officeDocument/2006/relationships/slide" Target="slides/slide9.xml"/><Relationship Id="rId59" Type="http://schemas.openxmlformats.org/officeDocument/2006/relationships/font" Target="fonts/RobotoMedium-regular.fntdata"/><Relationship Id="rId14" Type="http://schemas.openxmlformats.org/officeDocument/2006/relationships/slide" Target="slides/slide8.xml"/><Relationship Id="rId58" Type="http://schemas.openxmlformats.org/officeDocument/2006/relationships/font" Target="fonts/ProximaNova-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 name="Shape 332"/>
        <p:cNvGrpSpPr/>
        <p:nvPr/>
      </p:nvGrpSpPr>
      <p:grpSpPr>
        <a:xfrm>
          <a:off x="0" y="0"/>
          <a:ext cx="0" cy="0"/>
          <a:chOff x="0" y="0"/>
          <a:chExt cx="0" cy="0"/>
        </a:xfrm>
      </p:grpSpPr>
      <p:sp>
        <p:nvSpPr>
          <p:cNvPr id="333" name="Google Shape;333;g1643cd8e91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 name="Google Shape;334;g1643cd8e91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 name="Shape 346"/>
        <p:cNvGrpSpPr/>
        <p:nvPr/>
      </p:nvGrpSpPr>
      <p:grpSpPr>
        <a:xfrm>
          <a:off x="0" y="0"/>
          <a:ext cx="0" cy="0"/>
          <a:chOff x="0" y="0"/>
          <a:chExt cx="0" cy="0"/>
        </a:xfrm>
      </p:grpSpPr>
      <p:sp>
        <p:nvSpPr>
          <p:cNvPr id="347" name="Google Shape;347;g138fca45b16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 name="Google Shape;348;g138fca45b16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 name="Shape 356"/>
        <p:cNvGrpSpPr/>
        <p:nvPr/>
      </p:nvGrpSpPr>
      <p:grpSpPr>
        <a:xfrm>
          <a:off x="0" y="0"/>
          <a:ext cx="0" cy="0"/>
          <a:chOff x="0" y="0"/>
          <a:chExt cx="0" cy="0"/>
        </a:xfrm>
      </p:grpSpPr>
      <p:sp>
        <p:nvSpPr>
          <p:cNvPr id="357" name="Google Shape;357;g152784b0a1f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8" name="Google Shape;358;g152784b0a1f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 name="Shape 376"/>
        <p:cNvGrpSpPr/>
        <p:nvPr/>
      </p:nvGrpSpPr>
      <p:grpSpPr>
        <a:xfrm>
          <a:off x="0" y="0"/>
          <a:ext cx="0" cy="0"/>
          <a:chOff x="0" y="0"/>
          <a:chExt cx="0" cy="0"/>
        </a:xfrm>
      </p:grpSpPr>
      <p:sp>
        <p:nvSpPr>
          <p:cNvPr id="377" name="Google Shape;377;g138fca45b16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 name="Google Shape;378;g138fca45b16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g138fca45b16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 name="Google Shape;391;g138fca45b16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 name="Shape 403"/>
        <p:cNvGrpSpPr/>
        <p:nvPr/>
      </p:nvGrpSpPr>
      <p:grpSpPr>
        <a:xfrm>
          <a:off x="0" y="0"/>
          <a:ext cx="0" cy="0"/>
          <a:chOff x="0" y="0"/>
          <a:chExt cx="0" cy="0"/>
        </a:xfrm>
      </p:grpSpPr>
      <p:sp>
        <p:nvSpPr>
          <p:cNvPr id="404" name="Google Shape;404;g15293ac3f3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 name="Google Shape;405;g15293ac3f3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 name="Shape 439"/>
        <p:cNvGrpSpPr/>
        <p:nvPr/>
      </p:nvGrpSpPr>
      <p:grpSpPr>
        <a:xfrm>
          <a:off x="0" y="0"/>
          <a:ext cx="0" cy="0"/>
          <a:chOff x="0" y="0"/>
          <a:chExt cx="0" cy="0"/>
        </a:xfrm>
      </p:grpSpPr>
      <p:sp>
        <p:nvSpPr>
          <p:cNvPr id="440" name="Google Shape;440;g15293ac3f3d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 name="Google Shape;441;g15293ac3f3d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 name="Shape 468"/>
        <p:cNvGrpSpPr/>
        <p:nvPr/>
      </p:nvGrpSpPr>
      <p:grpSpPr>
        <a:xfrm>
          <a:off x="0" y="0"/>
          <a:ext cx="0" cy="0"/>
          <a:chOff x="0" y="0"/>
          <a:chExt cx="0" cy="0"/>
        </a:xfrm>
      </p:grpSpPr>
      <p:sp>
        <p:nvSpPr>
          <p:cNvPr id="469" name="Google Shape;469;g15293ac3f3d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 name="Google Shape;470;g15293ac3f3d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 name="Shape 478"/>
        <p:cNvGrpSpPr/>
        <p:nvPr/>
      </p:nvGrpSpPr>
      <p:grpSpPr>
        <a:xfrm>
          <a:off x="0" y="0"/>
          <a:ext cx="0" cy="0"/>
          <a:chOff x="0" y="0"/>
          <a:chExt cx="0" cy="0"/>
        </a:xfrm>
      </p:grpSpPr>
      <p:sp>
        <p:nvSpPr>
          <p:cNvPr id="479" name="Google Shape;479;g15293ac3f3d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 name="Google Shape;480;g15293ac3f3d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15293ac3f3d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15293ac3f3d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 name="Shape 528"/>
        <p:cNvGrpSpPr/>
        <p:nvPr/>
      </p:nvGrpSpPr>
      <p:grpSpPr>
        <a:xfrm>
          <a:off x="0" y="0"/>
          <a:ext cx="0" cy="0"/>
          <a:chOff x="0" y="0"/>
          <a:chExt cx="0" cy="0"/>
        </a:xfrm>
      </p:grpSpPr>
      <p:sp>
        <p:nvSpPr>
          <p:cNvPr id="529" name="Google Shape;529;g15293ac3f3d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 name="Google Shape;530;g15293ac3f3d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15293ac3f3d_0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15293ac3f3d_0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 name="Shape 616"/>
        <p:cNvGrpSpPr/>
        <p:nvPr/>
      </p:nvGrpSpPr>
      <p:grpSpPr>
        <a:xfrm>
          <a:off x="0" y="0"/>
          <a:ext cx="0" cy="0"/>
          <a:chOff x="0" y="0"/>
          <a:chExt cx="0" cy="0"/>
        </a:xfrm>
      </p:grpSpPr>
      <p:sp>
        <p:nvSpPr>
          <p:cNvPr id="617" name="Google Shape;617;g15293ac3f3d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8" name="Google Shape;618;g15293ac3f3d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 name="Shape 682"/>
        <p:cNvGrpSpPr/>
        <p:nvPr/>
      </p:nvGrpSpPr>
      <p:grpSpPr>
        <a:xfrm>
          <a:off x="0" y="0"/>
          <a:ext cx="0" cy="0"/>
          <a:chOff x="0" y="0"/>
          <a:chExt cx="0" cy="0"/>
        </a:xfrm>
      </p:grpSpPr>
      <p:sp>
        <p:nvSpPr>
          <p:cNvPr id="683" name="Google Shape;683;g15293ac3f3d_0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 name="Google Shape;684;g15293ac3f3d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 name="Shape 687"/>
        <p:cNvGrpSpPr/>
        <p:nvPr/>
      </p:nvGrpSpPr>
      <p:grpSpPr>
        <a:xfrm>
          <a:off x="0" y="0"/>
          <a:ext cx="0" cy="0"/>
          <a:chOff x="0" y="0"/>
          <a:chExt cx="0" cy="0"/>
        </a:xfrm>
      </p:grpSpPr>
      <p:sp>
        <p:nvSpPr>
          <p:cNvPr id="688" name="Google Shape;688;g15293ac3f3d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 name="Google Shape;689;g15293ac3f3d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15293ac3f3d_0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15293ac3f3d_0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 name="Shape 760"/>
        <p:cNvGrpSpPr/>
        <p:nvPr/>
      </p:nvGrpSpPr>
      <p:grpSpPr>
        <a:xfrm>
          <a:off x="0" y="0"/>
          <a:ext cx="0" cy="0"/>
          <a:chOff x="0" y="0"/>
          <a:chExt cx="0" cy="0"/>
        </a:xfrm>
      </p:grpSpPr>
      <p:sp>
        <p:nvSpPr>
          <p:cNvPr id="761" name="Google Shape;761;g15293ac3f3d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 name="Google Shape;762;g15293ac3f3d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 name="Shape 772"/>
        <p:cNvGrpSpPr/>
        <p:nvPr/>
      </p:nvGrpSpPr>
      <p:grpSpPr>
        <a:xfrm>
          <a:off x="0" y="0"/>
          <a:ext cx="0" cy="0"/>
          <a:chOff x="0" y="0"/>
          <a:chExt cx="0" cy="0"/>
        </a:xfrm>
      </p:grpSpPr>
      <p:sp>
        <p:nvSpPr>
          <p:cNvPr id="773" name="Google Shape;773;g15293ac3f3d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 name="Google Shape;774;g15293ac3f3d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 name="Shape 794"/>
        <p:cNvGrpSpPr/>
        <p:nvPr/>
      </p:nvGrpSpPr>
      <p:grpSpPr>
        <a:xfrm>
          <a:off x="0" y="0"/>
          <a:ext cx="0" cy="0"/>
          <a:chOff x="0" y="0"/>
          <a:chExt cx="0" cy="0"/>
        </a:xfrm>
      </p:grpSpPr>
      <p:sp>
        <p:nvSpPr>
          <p:cNvPr id="795" name="Google Shape;795;g15293ac3f3d_0_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 name="Google Shape;796;g15293ac3f3d_0_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 name="Shape 805"/>
        <p:cNvGrpSpPr/>
        <p:nvPr/>
      </p:nvGrpSpPr>
      <p:grpSpPr>
        <a:xfrm>
          <a:off x="0" y="0"/>
          <a:ext cx="0" cy="0"/>
          <a:chOff x="0" y="0"/>
          <a:chExt cx="0" cy="0"/>
        </a:xfrm>
      </p:grpSpPr>
      <p:sp>
        <p:nvSpPr>
          <p:cNvPr id="806" name="Google Shape;806;g15293ac3f3d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 name="Google Shape;807;g15293ac3f3d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 name="Shape 848"/>
        <p:cNvGrpSpPr/>
        <p:nvPr/>
      </p:nvGrpSpPr>
      <p:grpSpPr>
        <a:xfrm>
          <a:off x="0" y="0"/>
          <a:ext cx="0" cy="0"/>
          <a:chOff x="0" y="0"/>
          <a:chExt cx="0" cy="0"/>
        </a:xfrm>
      </p:grpSpPr>
      <p:sp>
        <p:nvSpPr>
          <p:cNvPr id="849" name="Google Shape;849;g15293ac3f3d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 name="Google Shape;850;g15293ac3f3d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 name="Shape 861"/>
        <p:cNvGrpSpPr/>
        <p:nvPr/>
      </p:nvGrpSpPr>
      <p:grpSpPr>
        <a:xfrm>
          <a:off x="0" y="0"/>
          <a:ext cx="0" cy="0"/>
          <a:chOff x="0" y="0"/>
          <a:chExt cx="0" cy="0"/>
        </a:xfrm>
      </p:grpSpPr>
      <p:sp>
        <p:nvSpPr>
          <p:cNvPr id="862" name="Google Shape;862;g15293ac3f3d_0_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 name="Google Shape;863;g15293ac3f3d_0_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 name="Shape 893"/>
        <p:cNvGrpSpPr/>
        <p:nvPr/>
      </p:nvGrpSpPr>
      <p:grpSpPr>
        <a:xfrm>
          <a:off x="0" y="0"/>
          <a:ext cx="0" cy="0"/>
          <a:chOff x="0" y="0"/>
          <a:chExt cx="0" cy="0"/>
        </a:xfrm>
      </p:grpSpPr>
      <p:sp>
        <p:nvSpPr>
          <p:cNvPr id="894" name="Google Shape;894;g15293ac3f3d_0_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 name="Google Shape;895;g15293ac3f3d_0_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 name="Shape 963"/>
        <p:cNvGrpSpPr/>
        <p:nvPr/>
      </p:nvGrpSpPr>
      <p:grpSpPr>
        <a:xfrm>
          <a:off x="0" y="0"/>
          <a:ext cx="0" cy="0"/>
          <a:chOff x="0" y="0"/>
          <a:chExt cx="0" cy="0"/>
        </a:xfrm>
      </p:grpSpPr>
      <p:sp>
        <p:nvSpPr>
          <p:cNvPr id="964" name="Google Shape;964;g15293ac3f3d_0_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15293ac3f3d_0_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 name="Shape 984"/>
        <p:cNvGrpSpPr/>
        <p:nvPr/>
      </p:nvGrpSpPr>
      <p:grpSpPr>
        <a:xfrm>
          <a:off x="0" y="0"/>
          <a:ext cx="0" cy="0"/>
          <a:chOff x="0" y="0"/>
          <a:chExt cx="0" cy="0"/>
        </a:xfrm>
      </p:grpSpPr>
      <p:sp>
        <p:nvSpPr>
          <p:cNvPr id="985" name="Google Shape;985;g15293ac3f3d_0_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 name="Google Shape;986;g15293ac3f3d_0_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 name="Shape 993"/>
        <p:cNvGrpSpPr/>
        <p:nvPr/>
      </p:nvGrpSpPr>
      <p:grpSpPr>
        <a:xfrm>
          <a:off x="0" y="0"/>
          <a:ext cx="0" cy="0"/>
          <a:chOff x="0" y="0"/>
          <a:chExt cx="0" cy="0"/>
        </a:xfrm>
      </p:grpSpPr>
      <p:sp>
        <p:nvSpPr>
          <p:cNvPr id="994" name="Google Shape;994;g15293ac3f3d_0_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 name="Google Shape;995;g15293ac3f3d_0_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 name="Shape 1001"/>
        <p:cNvGrpSpPr/>
        <p:nvPr/>
      </p:nvGrpSpPr>
      <p:grpSpPr>
        <a:xfrm>
          <a:off x="0" y="0"/>
          <a:ext cx="0" cy="0"/>
          <a:chOff x="0" y="0"/>
          <a:chExt cx="0" cy="0"/>
        </a:xfrm>
      </p:grpSpPr>
      <p:sp>
        <p:nvSpPr>
          <p:cNvPr id="1002" name="Google Shape;1002;g15293ac3f3d_0_36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3" name="Google Shape;1003;g15293ac3f3d_0_36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 name="Shape 1010"/>
        <p:cNvGrpSpPr/>
        <p:nvPr/>
      </p:nvGrpSpPr>
      <p:grpSpPr>
        <a:xfrm>
          <a:off x="0" y="0"/>
          <a:ext cx="0" cy="0"/>
          <a:chOff x="0" y="0"/>
          <a:chExt cx="0" cy="0"/>
        </a:xfrm>
      </p:grpSpPr>
      <p:sp>
        <p:nvSpPr>
          <p:cNvPr id="1011" name="Google Shape;1011;g15293ac3f3d_0_36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 name="Google Shape;1012;g15293ac3f3d_0_36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 name="Shape 1024"/>
        <p:cNvGrpSpPr/>
        <p:nvPr/>
      </p:nvGrpSpPr>
      <p:grpSpPr>
        <a:xfrm>
          <a:off x="0" y="0"/>
          <a:ext cx="0" cy="0"/>
          <a:chOff x="0" y="0"/>
          <a:chExt cx="0" cy="0"/>
        </a:xfrm>
      </p:grpSpPr>
      <p:sp>
        <p:nvSpPr>
          <p:cNvPr id="1025" name="Google Shape;1025;g15293ac3f3d_0_14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 name="Google Shape;1026;g15293ac3f3d_0_14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 name="Shape 1030"/>
        <p:cNvGrpSpPr/>
        <p:nvPr/>
      </p:nvGrpSpPr>
      <p:grpSpPr>
        <a:xfrm>
          <a:off x="0" y="0"/>
          <a:ext cx="0" cy="0"/>
          <a:chOff x="0" y="0"/>
          <a:chExt cx="0" cy="0"/>
        </a:xfrm>
      </p:grpSpPr>
      <p:sp>
        <p:nvSpPr>
          <p:cNvPr id="1031" name="Google Shape;1031;g15293ac3f3d_0_14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 name="Google Shape;1032;g15293ac3f3d_0_14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 name="Shape 1036"/>
        <p:cNvGrpSpPr/>
        <p:nvPr/>
      </p:nvGrpSpPr>
      <p:grpSpPr>
        <a:xfrm>
          <a:off x="0" y="0"/>
          <a:ext cx="0" cy="0"/>
          <a:chOff x="0" y="0"/>
          <a:chExt cx="0" cy="0"/>
        </a:xfrm>
      </p:grpSpPr>
      <p:sp>
        <p:nvSpPr>
          <p:cNvPr id="1037" name="Google Shape;1037;g15293ac3f3d_0_14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 name="Google Shape;1038;g15293ac3f3d_0_14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2" name="Shape 1052"/>
        <p:cNvGrpSpPr/>
        <p:nvPr/>
      </p:nvGrpSpPr>
      <p:grpSpPr>
        <a:xfrm>
          <a:off x="0" y="0"/>
          <a:ext cx="0" cy="0"/>
          <a:chOff x="0" y="0"/>
          <a:chExt cx="0" cy="0"/>
        </a:xfrm>
      </p:grpSpPr>
      <p:sp>
        <p:nvSpPr>
          <p:cNvPr id="1053" name="Google Shape;1053;g15293ac3f3d_0_14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4" name="Google Shape;1054;g15293ac3f3d_0_14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 name="Shape 1068"/>
        <p:cNvGrpSpPr/>
        <p:nvPr/>
      </p:nvGrpSpPr>
      <p:grpSpPr>
        <a:xfrm>
          <a:off x="0" y="0"/>
          <a:ext cx="0" cy="0"/>
          <a:chOff x="0" y="0"/>
          <a:chExt cx="0" cy="0"/>
        </a:xfrm>
      </p:grpSpPr>
      <p:sp>
        <p:nvSpPr>
          <p:cNvPr id="1069" name="Google Shape;1069;g15293ac3f3d_0_14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 name="Google Shape;1070;g15293ac3f3d_0_14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5" name="Shape 1405"/>
        <p:cNvGrpSpPr/>
        <p:nvPr/>
      </p:nvGrpSpPr>
      <p:grpSpPr>
        <a:xfrm>
          <a:off x="0" y="0"/>
          <a:ext cx="0" cy="0"/>
          <a:chOff x="0" y="0"/>
          <a:chExt cx="0" cy="0"/>
        </a:xfrm>
      </p:grpSpPr>
      <p:sp>
        <p:nvSpPr>
          <p:cNvPr id="1406" name="Google Shape;1406;g15293ac3f3d_0_14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7" name="Google Shape;1407;g15293ac3f3d_0_14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9" name="Shape 7319"/>
        <p:cNvGrpSpPr/>
        <p:nvPr/>
      </p:nvGrpSpPr>
      <p:grpSpPr>
        <a:xfrm>
          <a:off x="0" y="0"/>
          <a:ext cx="0" cy="0"/>
          <a:chOff x="0" y="0"/>
          <a:chExt cx="0" cy="0"/>
        </a:xfrm>
      </p:grpSpPr>
      <p:sp>
        <p:nvSpPr>
          <p:cNvPr id="7320" name="Google Shape;7320;g15293ac3f3d_0_20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1" name="Google Shape;7321;g15293ac3f3d_0_20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6" name="Shape 7746"/>
        <p:cNvGrpSpPr/>
        <p:nvPr/>
      </p:nvGrpSpPr>
      <p:grpSpPr>
        <a:xfrm>
          <a:off x="0" y="0"/>
          <a:ext cx="0" cy="0"/>
          <a:chOff x="0" y="0"/>
          <a:chExt cx="0" cy="0"/>
        </a:xfrm>
      </p:grpSpPr>
      <p:sp>
        <p:nvSpPr>
          <p:cNvPr id="7747" name="Google Shape;7747;g15293ac3f3d_0_208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8" name="Google Shape;7748;g15293ac3f3d_0_208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9" name="Shape 7909"/>
        <p:cNvGrpSpPr/>
        <p:nvPr/>
      </p:nvGrpSpPr>
      <p:grpSpPr>
        <a:xfrm>
          <a:off x="0" y="0"/>
          <a:ext cx="0" cy="0"/>
          <a:chOff x="0" y="0"/>
          <a:chExt cx="0" cy="0"/>
        </a:xfrm>
      </p:grpSpPr>
      <p:sp>
        <p:nvSpPr>
          <p:cNvPr id="7910" name="Google Shape;7910;g15293ac3f3d_0_21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1" name="Google Shape;7911;g15293ac3f3d_0_21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1" name="Shape 8311"/>
        <p:cNvGrpSpPr/>
        <p:nvPr/>
      </p:nvGrpSpPr>
      <p:grpSpPr>
        <a:xfrm>
          <a:off x="0" y="0"/>
          <a:ext cx="0" cy="0"/>
          <a:chOff x="0" y="0"/>
          <a:chExt cx="0" cy="0"/>
        </a:xfrm>
      </p:grpSpPr>
      <p:sp>
        <p:nvSpPr>
          <p:cNvPr id="8312" name="Google Shape;8312;g15293ac3f3d_0_21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3" name="Google Shape;8313;g15293ac3f3d_0_21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2" name="Shape 8682"/>
        <p:cNvGrpSpPr/>
        <p:nvPr/>
      </p:nvGrpSpPr>
      <p:grpSpPr>
        <a:xfrm>
          <a:off x="0" y="0"/>
          <a:ext cx="0" cy="0"/>
          <a:chOff x="0" y="0"/>
          <a:chExt cx="0" cy="0"/>
        </a:xfrm>
      </p:grpSpPr>
      <p:sp>
        <p:nvSpPr>
          <p:cNvPr id="8683" name="Google Shape;8683;g15293ac3f3d_0_21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4" name="Google Shape;8684;g15293ac3f3d_0_21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4" name="Shape 9064"/>
        <p:cNvGrpSpPr/>
        <p:nvPr/>
      </p:nvGrpSpPr>
      <p:grpSpPr>
        <a:xfrm>
          <a:off x="0" y="0"/>
          <a:ext cx="0" cy="0"/>
          <a:chOff x="0" y="0"/>
          <a:chExt cx="0" cy="0"/>
        </a:xfrm>
      </p:grpSpPr>
      <p:sp>
        <p:nvSpPr>
          <p:cNvPr id="9065" name="Google Shape;9065;g15293ac3f3d_0_22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6" name="Google Shape;9066;g15293ac3f3d_0_22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5" name="Shape 9495"/>
        <p:cNvGrpSpPr/>
        <p:nvPr/>
      </p:nvGrpSpPr>
      <p:grpSpPr>
        <a:xfrm>
          <a:off x="0" y="0"/>
          <a:ext cx="0" cy="0"/>
          <a:chOff x="0" y="0"/>
          <a:chExt cx="0" cy="0"/>
        </a:xfrm>
      </p:grpSpPr>
      <p:sp>
        <p:nvSpPr>
          <p:cNvPr id="9496" name="Google Shape;9496;g15293ac3f3d_0_22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7" name="Google Shape;9497;g15293ac3f3d_0_22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8" name="Shape 10288"/>
        <p:cNvGrpSpPr/>
        <p:nvPr/>
      </p:nvGrpSpPr>
      <p:grpSpPr>
        <a:xfrm>
          <a:off x="0" y="0"/>
          <a:ext cx="0" cy="0"/>
          <a:chOff x="0" y="0"/>
          <a:chExt cx="0" cy="0"/>
        </a:xfrm>
      </p:grpSpPr>
      <p:sp>
        <p:nvSpPr>
          <p:cNvPr id="10289" name="Google Shape;10289;g15293ac3f3d_0_23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0" name="Google Shape;10290;g15293ac3f3d_0_23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9" name="Shape 11029"/>
        <p:cNvGrpSpPr/>
        <p:nvPr/>
      </p:nvGrpSpPr>
      <p:grpSpPr>
        <a:xfrm>
          <a:off x="0" y="0"/>
          <a:ext cx="0" cy="0"/>
          <a:chOff x="0" y="0"/>
          <a:chExt cx="0" cy="0"/>
        </a:xfrm>
      </p:grpSpPr>
      <p:sp>
        <p:nvSpPr>
          <p:cNvPr id="11030" name="Google Shape;11030;g15293ac3f3d_0_24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1" name="Google Shape;11031;g15293ac3f3d_0_24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2" name="Shape 11722"/>
        <p:cNvGrpSpPr/>
        <p:nvPr/>
      </p:nvGrpSpPr>
      <p:grpSpPr>
        <a:xfrm>
          <a:off x="0" y="0"/>
          <a:ext cx="0" cy="0"/>
          <a:chOff x="0" y="0"/>
          <a:chExt cx="0" cy="0"/>
        </a:xfrm>
      </p:grpSpPr>
      <p:sp>
        <p:nvSpPr>
          <p:cNvPr id="11723" name="Google Shape;11723;g15293ac3f3d_0_248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4" name="Google Shape;11724;g15293ac3f3d_0_248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4" name="Shape 12024"/>
        <p:cNvGrpSpPr/>
        <p:nvPr/>
      </p:nvGrpSpPr>
      <p:grpSpPr>
        <a:xfrm>
          <a:off x="0" y="0"/>
          <a:ext cx="0" cy="0"/>
          <a:chOff x="0" y="0"/>
          <a:chExt cx="0" cy="0"/>
        </a:xfrm>
      </p:grpSpPr>
      <p:sp>
        <p:nvSpPr>
          <p:cNvPr id="12025" name="Google Shape;12025;g15293ac3f3d_0_25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6" name="Google Shape;12026;g15293ac3f3d_0_25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64" name="Shape 12664"/>
        <p:cNvGrpSpPr/>
        <p:nvPr/>
      </p:nvGrpSpPr>
      <p:grpSpPr>
        <a:xfrm>
          <a:off x="0" y="0"/>
          <a:ext cx="0" cy="0"/>
          <a:chOff x="0" y="0"/>
          <a:chExt cx="0" cy="0"/>
        </a:xfrm>
      </p:grpSpPr>
      <p:sp>
        <p:nvSpPr>
          <p:cNvPr id="12665" name="Google Shape;12665;g15293ac3f3d_0_27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66" name="Google Shape;12666;g15293ac3f3d_0_27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1"/>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715100" y="805225"/>
            <a:ext cx="3273000" cy="31392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6000">
                <a:latin typeface="Manrope SemiBold"/>
                <a:ea typeface="Manrope SemiBold"/>
                <a:cs typeface="Manrope SemiBold"/>
                <a:sym typeface="Manrope SemiBold"/>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15100" y="3944425"/>
            <a:ext cx="3273000" cy="646200"/>
          </a:xfrm>
          <a:prstGeom prst="rect">
            <a:avLst/>
          </a:prstGeom>
          <a:solidFill>
            <a:schemeClr val="accent1"/>
          </a:solidFill>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7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ph idx="2" type="pic"/>
          </p:nvPr>
        </p:nvSpPr>
        <p:spPr>
          <a:xfrm>
            <a:off x="5683900" y="805225"/>
            <a:ext cx="2745000" cy="2455200"/>
          </a:xfrm>
          <a:prstGeom prst="rect">
            <a:avLst/>
          </a:prstGeom>
          <a:noFill/>
          <a:ln>
            <a:noFill/>
          </a:ln>
        </p:spPr>
      </p:sp>
      <p:sp>
        <p:nvSpPr>
          <p:cNvPr id="12" name="Google Shape;12;p2"/>
          <p:cNvSpPr/>
          <p:nvPr>
            <p:ph idx="3" type="pic"/>
          </p:nvPr>
        </p:nvSpPr>
        <p:spPr>
          <a:xfrm>
            <a:off x="4848075" y="2632354"/>
            <a:ext cx="1736400" cy="1397100"/>
          </a:xfrm>
          <a:prstGeom prst="rect">
            <a:avLst/>
          </a:prstGeom>
          <a:noFill/>
          <a:ln>
            <a:noFill/>
          </a:ln>
        </p:spPr>
      </p:sp>
      <p:sp>
        <p:nvSpPr>
          <p:cNvPr id="13" name="Google Shape;13;p2"/>
          <p:cNvSpPr/>
          <p:nvPr/>
        </p:nvSpPr>
        <p:spPr>
          <a:xfrm>
            <a:off x="-266900" y="2137125"/>
            <a:ext cx="801300" cy="1473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0" y="311350"/>
            <a:ext cx="1994100" cy="44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7407750" y="540450"/>
            <a:ext cx="1736400" cy="44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6" name="Shape 16"/>
        <p:cNvGrpSpPr/>
        <p:nvPr/>
      </p:nvGrpSpPr>
      <p:grpSpPr>
        <a:xfrm>
          <a:off x="0" y="0"/>
          <a:ext cx="0" cy="0"/>
          <a:chOff x="0" y="0"/>
          <a:chExt cx="0" cy="0"/>
        </a:xfrm>
      </p:grpSpPr>
      <p:sp>
        <p:nvSpPr>
          <p:cNvPr id="17" name="Google Shape;17;p3"/>
          <p:cNvSpPr txBox="1"/>
          <p:nvPr>
            <p:ph type="title"/>
          </p:nvPr>
        </p:nvSpPr>
        <p:spPr>
          <a:xfrm>
            <a:off x="4859075" y="1522900"/>
            <a:ext cx="3567600" cy="11766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3600"/>
              <a:buNone/>
              <a:defRPr b="1" sz="60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8" name="Google Shape;18;p3"/>
          <p:cNvSpPr txBox="1"/>
          <p:nvPr>
            <p:ph hasCustomPrompt="1" idx="2" type="title"/>
          </p:nvPr>
        </p:nvSpPr>
        <p:spPr>
          <a:xfrm>
            <a:off x="5892724" y="535000"/>
            <a:ext cx="1500300" cy="98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000">
                <a:solidFill>
                  <a:schemeClr val="accen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9" name="Google Shape;19;p3"/>
          <p:cNvSpPr txBox="1"/>
          <p:nvPr>
            <p:ph idx="1" type="subTitle"/>
          </p:nvPr>
        </p:nvSpPr>
        <p:spPr>
          <a:xfrm>
            <a:off x="4861300" y="2755425"/>
            <a:ext cx="3567600" cy="682800"/>
          </a:xfrm>
          <a:prstGeom prst="rect">
            <a:avLst/>
          </a:prstGeom>
          <a:solidFill>
            <a:schemeClr val="accent1"/>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 name="Google Shape;20;p3"/>
          <p:cNvSpPr/>
          <p:nvPr>
            <p:ph idx="3" type="pic"/>
          </p:nvPr>
        </p:nvSpPr>
        <p:spPr>
          <a:xfrm>
            <a:off x="2110975" y="2755425"/>
            <a:ext cx="2140200" cy="1832700"/>
          </a:xfrm>
          <a:prstGeom prst="rect">
            <a:avLst/>
          </a:prstGeom>
          <a:noFill/>
          <a:ln>
            <a:noFill/>
          </a:ln>
        </p:spPr>
      </p:sp>
      <p:sp>
        <p:nvSpPr>
          <p:cNvPr id="21" name="Google Shape;21;p3"/>
          <p:cNvSpPr/>
          <p:nvPr>
            <p:ph idx="4" type="pic"/>
          </p:nvPr>
        </p:nvSpPr>
        <p:spPr>
          <a:xfrm>
            <a:off x="715100" y="842500"/>
            <a:ext cx="2802900" cy="2400300"/>
          </a:xfrm>
          <a:prstGeom prst="rect">
            <a:avLst/>
          </a:prstGeom>
          <a:noFill/>
          <a:ln>
            <a:noFill/>
          </a:ln>
        </p:spPr>
      </p:sp>
      <p:sp>
        <p:nvSpPr>
          <p:cNvPr id="22" name="Google Shape;22;p3"/>
          <p:cNvSpPr/>
          <p:nvPr/>
        </p:nvSpPr>
        <p:spPr>
          <a:xfrm>
            <a:off x="8505650" y="0"/>
            <a:ext cx="450300" cy="131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2627650" y="0"/>
            <a:ext cx="2441400" cy="358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316800" y="375502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316800" y="411563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316800" y="447623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7" name="Shape 27"/>
        <p:cNvGrpSpPr/>
        <p:nvPr/>
      </p:nvGrpSpPr>
      <p:grpSpPr>
        <a:xfrm>
          <a:off x="0" y="0"/>
          <a:ext cx="0" cy="0"/>
          <a:chOff x="0" y="0"/>
          <a:chExt cx="0" cy="0"/>
        </a:xfrm>
      </p:grpSpPr>
      <p:sp>
        <p:nvSpPr>
          <p:cNvPr id="28" name="Google Shape;2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 name="Google Shape;29;p4"/>
          <p:cNvSpPr txBox="1"/>
          <p:nvPr>
            <p:ph idx="1" type="body"/>
          </p:nvPr>
        </p:nvSpPr>
        <p:spPr>
          <a:xfrm>
            <a:off x="720000" y="1071575"/>
            <a:ext cx="7704000" cy="35370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0" name="Shape 30"/>
        <p:cNvGrpSpPr/>
        <p:nvPr/>
      </p:nvGrpSpPr>
      <p:grpSpPr>
        <a:xfrm>
          <a:off x="0" y="0"/>
          <a:ext cx="0" cy="0"/>
          <a:chOff x="0" y="0"/>
          <a:chExt cx="0" cy="0"/>
        </a:xfrm>
      </p:grpSpPr>
      <p:sp>
        <p:nvSpPr>
          <p:cNvPr id="31" name="Google Shape;31;p5"/>
          <p:cNvSpPr txBox="1"/>
          <p:nvPr>
            <p:ph idx="1" type="subTitle"/>
          </p:nvPr>
        </p:nvSpPr>
        <p:spPr>
          <a:xfrm>
            <a:off x="4744738" y="1378038"/>
            <a:ext cx="3065400" cy="4914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b="1" sz="2000">
                <a:solidFill>
                  <a:schemeClr val="dk1"/>
                </a:solidFill>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 name="Google Shape;32;p5"/>
          <p:cNvSpPr txBox="1"/>
          <p:nvPr>
            <p:ph idx="2" type="subTitle"/>
          </p:nvPr>
        </p:nvSpPr>
        <p:spPr>
          <a:xfrm>
            <a:off x="4744738" y="3119775"/>
            <a:ext cx="3065400" cy="491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 name="Google Shape;33;p5"/>
          <p:cNvSpPr txBox="1"/>
          <p:nvPr>
            <p:ph idx="3" type="subTitle"/>
          </p:nvPr>
        </p:nvSpPr>
        <p:spPr>
          <a:xfrm>
            <a:off x="4744750" y="1869438"/>
            <a:ext cx="3065400" cy="72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i="1"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 name="Google Shape;34;p5"/>
          <p:cNvSpPr txBox="1"/>
          <p:nvPr>
            <p:ph idx="4" type="subTitle"/>
          </p:nvPr>
        </p:nvSpPr>
        <p:spPr>
          <a:xfrm>
            <a:off x="4744750" y="3611175"/>
            <a:ext cx="3065400" cy="72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i="1"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 name="Google Shape;3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 name="Google Shape;36;p5"/>
          <p:cNvSpPr/>
          <p:nvPr>
            <p:ph idx="5" type="pic"/>
          </p:nvPr>
        </p:nvSpPr>
        <p:spPr>
          <a:xfrm>
            <a:off x="1333850" y="1378050"/>
            <a:ext cx="2949600" cy="1446600"/>
          </a:xfrm>
          <a:prstGeom prst="rect">
            <a:avLst/>
          </a:prstGeom>
          <a:noFill/>
          <a:ln>
            <a:noFill/>
          </a:ln>
        </p:spPr>
      </p:sp>
      <p:sp>
        <p:nvSpPr>
          <p:cNvPr id="37" name="Google Shape;37;p5"/>
          <p:cNvSpPr/>
          <p:nvPr>
            <p:ph idx="6" type="pic"/>
          </p:nvPr>
        </p:nvSpPr>
        <p:spPr>
          <a:xfrm>
            <a:off x="1333850" y="3119775"/>
            <a:ext cx="2949600" cy="1423500"/>
          </a:xfrm>
          <a:prstGeom prst="rect">
            <a:avLst/>
          </a:prstGeom>
          <a:noFill/>
          <a:ln>
            <a:noFill/>
          </a:ln>
        </p:spPr>
      </p:sp>
      <p:sp>
        <p:nvSpPr>
          <p:cNvPr id="38" name="Google Shape;38;p5"/>
          <p:cNvSpPr/>
          <p:nvPr/>
        </p:nvSpPr>
        <p:spPr>
          <a:xfrm flipH="1">
            <a:off x="-449550" y="2915600"/>
            <a:ext cx="885300" cy="8853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flipH="1">
            <a:off x="-449550" y="3291625"/>
            <a:ext cx="885300" cy="8853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flipH="1">
            <a:off x="-449550" y="3719100"/>
            <a:ext cx="885300" cy="8853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flipH="1">
            <a:off x="-14625" y="0"/>
            <a:ext cx="372600" cy="2012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5"/>
          <p:cNvSpPr/>
          <p:nvPr/>
        </p:nvSpPr>
        <p:spPr>
          <a:xfrm flipH="1">
            <a:off x="8756700" y="2814025"/>
            <a:ext cx="387300" cy="23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flipH="1">
            <a:off x="8414175" y="-14125"/>
            <a:ext cx="715200" cy="1633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flipH="1">
            <a:off x="8487975" y="154475"/>
            <a:ext cx="567600" cy="1296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5" name="Shape 45"/>
        <p:cNvGrpSpPr/>
        <p:nvPr/>
      </p:nvGrpSpPr>
      <p:grpSpPr>
        <a:xfrm>
          <a:off x="0" y="0"/>
          <a:ext cx="0" cy="0"/>
          <a:chOff x="0" y="0"/>
          <a:chExt cx="0" cy="0"/>
        </a:xfrm>
      </p:grpSpPr>
      <p:sp>
        <p:nvSpPr>
          <p:cNvPr id="46" name="Google Shape;4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 name="Google Shape;47;p6"/>
          <p:cNvSpPr/>
          <p:nvPr/>
        </p:nvSpPr>
        <p:spPr>
          <a:xfrm>
            <a:off x="8753375" y="186707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6"/>
          <p:cNvSpPr/>
          <p:nvPr/>
        </p:nvSpPr>
        <p:spPr>
          <a:xfrm>
            <a:off x="8753375" y="222768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a:off x="8753375" y="258828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a:off x="8753375" y="294889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a:off x="8753375" y="330949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a:off x="8753375" y="367010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a:off x="8428900" y="-16275"/>
            <a:ext cx="715200" cy="540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a:off x="1089975" y="-283875"/>
            <a:ext cx="808200" cy="808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6"/>
          <p:cNvSpPr/>
          <p:nvPr/>
        </p:nvSpPr>
        <p:spPr>
          <a:xfrm>
            <a:off x="536100" y="-283875"/>
            <a:ext cx="808200" cy="808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6"/>
          <p:cNvSpPr/>
          <p:nvPr/>
        </p:nvSpPr>
        <p:spPr>
          <a:xfrm>
            <a:off x="0" y="3335825"/>
            <a:ext cx="435600" cy="1807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7" name="Shape 57"/>
        <p:cNvGrpSpPr/>
        <p:nvPr/>
      </p:nvGrpSpPr>
      <p:grpSpPr>
        <a:xfrm>
          <a:off x="0" y="0"/>
          <a:ext cx="0" cy="0"/>
          <a:chOff x="0" y="0"/>
          <a:chExt cx="0" cy="0"/>
        </a:xfrm>
      </p:grpSpPr>
      <p:sp>
        <p:nvSpPr>
          <p:cNvPr id="58" name="Google Shape;58;p7"/>
          <p:cNvSpPr txBox="1"/>
          <p:nvPr>
            <p:ph type="title"/>
          </p:nvPr>
        </p:nvSpPr>
        <p:spPr>
          <a:xfrm>
            <a:off x="4523314" y="1049350"/>
            <a:ext cx="3199200" cy="5931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9" name="Google Shape;59;p7"/>
          <p:cNvSpPr txBox="1"/>
          <p:nvPr>
            <p:ph idx="1" type="subTitle"/>
          </p:nvPr>
        </p:nvSpPr>
        <p:spPr>
          <a:xfrm rot="-268">
            <a:off x="4523311" y="3537949"/>
            <a:ext cx="3852000" cy="1070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 name="Google Shape;60;p7"/>
          <p:cNvSpPr/>
          <p:nvPr>
            <p:ph idx="2" type="pic"/>
          </p:nvPr>
        </p:nvSpPr>
        <p:spPr>
          <a:xfrm>
            <a:off x="768689" y="652250"/>
            <a:ext cx="3477900" cy="3848400"/>
          </a:xfrm>
          <a:prstGeom prst="rect">
            <a:avLst/>
          </a:prstGeom>
          <a:noFill/>
          <a:ln>
            <a:noFill/>
          </a:ln>
        </p:spPr>
      </p:sp>
      <p:sp>
        <p:nvSpPr>
          <p:cNvPr id="61" name="Google Shape;61;p7"/>
          <p:cNvSpPr/>
          <p:nvPr/>
        </p:nvSpPr>
        <p:spPr>
          <a:xfrm flipH="1">
            <a:off x="8712900" y="0"/>
            <a:ext cx="431100" cy="1596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7"/>
          <p:cNvSpPr/>
          <p:nvPr/>
        </p:nvSpPr>
        <p:spPr>
          <a:xfrm flipH="1">
            <a:off x="313463" y="53500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7"/>
          <p:cNvSpPr/>
          <p:nvPr/>
        </p:nvSpPr>
        <p:spPr>
          <a:xfrm flipH="1">
            <a:off x="313463" y="89560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7"/>
          <p:cNvSpPr/>
          <p:nvPr/>
        </p:nvSpPr>
        <p:spPr>
          <a:xfrm flipH="1">
            <a:off x="313463" y="125621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7"/>
          <p:cNvSpPr/>
          <p:nvPr/>
        </p:nvSpPr>
        <p:spPr>
          <a:xfrm flipH="1">
            <a:off x="313463" y="161681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7"/>
          <p:cNvSpPr/>
          <p:nvPr/>
        </p:nvSpPr>
        <p:spPr>
          <a:xfrm flipH="1">
            <a:off x="313463" y="197742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7"/>
          <p:cNvSpPr/>
          <p:nvPr/>
        </p:nvSpPr>
        <p:spPr>
          <a:xfrm flipH="1">
            <a:off x="324413" y="233802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7"/>
          <p:cNvSpPr/>
          <p:nvPr/>
        </p:nvSpPr>
        <p:spPr>
          <a:xfrm>
            <a:off x="8713000" y="4090925"/>
            <a:ext cx="738900" cy="738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7"/>
          <p:cNvSpPr/>
          <p:nvPr/>
        </p:nvSpPr>
        <p:spPr>
          <a:xfrm>
            <a:off x="8713000" y="3352025"/>
            <a:ext cx="738900" cy="7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7"/>
          <p:cNvSpPr/>
          <p:nvPr/>
        </p:nvSpPr>
        <p:spPr>
          <a:xfrm>
            <a:off x="8713000" y="2613125"/>
            <a:ext cx="738900" cy="738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7"/>
          <p:cNvSpPr/>
          <p:nvPr/>
        </p:nvSpPr>
        <p:spPr>
          <a:xfrm flipH="1">
            <a:off x="304313" y="4789425"/>
            <a:ext cx="1285800" cy="354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72" name="Shape 72"/>
        <p:cNvGrpSpPr/>
        <p:nvPr/>
      </p:nvGrpSpPr>
      <p:grpSpPr>
        <a:xfrm>
          <a:off x="0" y="0"/>
          <a:ext cx="0" cy="0"/>
          <a:chOff x="0" y="0"/>
          <a:chExt cx="0" cy="0"/>
        </a:xfrm>
      </p:grpSpPr>
      <p:sp>
        <p:nvSpPr>
          <p:cNvPr id="73" name="Google Shape;73;p8"/>
          <p:cNvSpPr txBox="1"/>
          <p:nvPr>
            <p:ph type="title"/>
          </p:nvPr>
        </p:nvSpPr>
        <p:spPr>
          <a:xfrm>
            <a:off x="715100" y="2594650"/>
            <a:ext cx="4139700" cy="2008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6000"/>
              <a:buNone/>
              <a:defRPr sz="6400">
                <a:solidFill>
                  <a:schemeClr val="l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74" name="Google Shape;74;p8"/>
          <p:cNvSpPr/>
          <p:nvPr>
            <p:ph idx="2" type="pic"/>
          </p:nvPr>
        </p:nvSpPr>
        <p:spPr>
          <a:xfrm>
            <a:off x="6261650" y="1938125"/>
            <a:ext cx="1779900" cy="2273700"/>
          </a:xfrm>
          <a:prstGeom prst="rect">
            <a:avLst/>
          </a:prstGeom>
          <a:noFill/>
          <a:ln>
            <a:noFill/>
          </a:ln>
        </p:spPr>
      </p:sp>
      <p:sp>
        <p:nvSpPr>
          <p:cNvPr id="75" name="Google Shape;75;p8"/>
          <p:cNvSpPr/>
          <p:nvPr>
            <p:ph idx="3" type="pic"/>
          </p:nvPr>
        </p:nvSpPr>
        <p:spPr>
          <a:xfrm>
            <a:off x="3904200" y="535000"/>
            <a:ext cx="3810900" cy="1701300"/>
          </a:xfrm>
          <a:prstGeom prst="rect">
            <a:avLst/>
          </a:prstGeom>
          <a:noFill/>
          <a:ln>
            <a:noFill/>
          </a:ln>
        </p:spPr>
      </p:sp>
      <p:sp>
        <p:nvSpPr>
          <p:cNvPr id="76" name="Google Shape;76;p8"/>
          <p:cNvSpPr/>
          <p:nvPr/>
        </p:nvSpPr>
        <p:spPr>
          <a:xfrm>
            <a:off x="0" y="326125"/>
            <a:ext cx="1714500" cy="45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8"/>
          <p:cNvSpPr/>
          <p:nvPr/>
        </p:nvSpPr>
        <p:spPr>
          <a:xfrm>
            <a:off x="8428900" y="23950"/>
            <a:ext cx="715200" cy="2273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8"/>
          <p:cNvSpPr/>
          <p:nvPr/>
        </p:nvSpPr>
        <p:spPr>
          <a:xfrm>
            <a:off x="8600450" y="156400"/>
            <a:ext cx="543600" cy="2008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a:off x="0" y="1234675"/>
            <a:ext cx="1379100" cy="111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a:off x="0" y="1770400"/>
            <a:ext cx="543600" cy="2441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8"/>
          <p:cNvSpPr/>
          <p:nvPr/>
        </p:nvSpPr>
        <p:spPr>
          <a:xfrm>
            <a:off x="2851300" y="4845325"/>
            <a:ext cx="2571900" cy="298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2" name="Shape 82"/>
        <p:cNvGrpSpPr/>
        <p:nvPr/>
      </p:nvGrpSpPr>
      <p:grpSpPr>
        <a:xfrm>
          <a:off x="0" y="0"/>
          <a:ext cx="0" cy="0"/>
          <a:chOff x="0" y="0"/>
          <a:chExt cx="0" cy="0"/>
        </a:xfrm>
      </p:grpSpPr>
      <p:sp>
        <p:nvSpPr>
          <p:cNvPr id="83" name="Google Shape;83;p9"/>
          <p:cNvSpPr txBox="1"/>
          <p:nvPr>
            <p:ph type="title"/>
          </p:nvPr>
        </p:nvSpPr>
        <p:spPr>
          <a:xfrm>
            <a:off x="720000" y="367423"/>
            <a:ext cx="77040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84" name="Google Shape;84;p9"/>
          <p:cNvSpPr txBox="1"/>
          <p:nvPr>
            <p:ph idx="1" type="subTitle"/>
          </p:nvPr>
        </p:nvSpPr>
        <p:spPr>
          <a:xfrm>
            <a:off x="2241550" y="1348750"/>
            <a:ext cx="4661100" cy="1681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5" name="Shape 85"/>
        <p:cNvGrpSpPr/>
        <p:nvPr/>
      </p:nvGrpSpPr>
      <p:grpSpPr>
        <a:xfrm>
          <a:off x="0" y="0"/>
          <a:ext cx="0" cy="0"/>
          <a:chOff x="0" y="0"/>
          <a:chExt cx="0" cy="0"/>
        </a:xfrm>
      </p:grpSpPr>
      <p:sp>
        <p:nvSpPr>
          <p:cNvPr id="86" name="Google Shape;86;p10"/>
          <p:cNvSpPr txBox="1"/>
          <p:nvPr>
            <p:ph type="title"/>
          </p:nvPr>
        </p:nvSpPr>
        <p:spPr>
          <a:xfrm>
            <a:off x="4864750" y="535000"/>
            <a:ext cx="3693600" cy="183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7" name="Shape 87"/>
        <p:cNvGrpSpPr/>
        <p:nvPr/>
      </p:nvGrpSpPr>
      <p:grpSpPr>
        <a:xfrm>
          <a:off x="0" y="0"/>
          <a:ext cx="0" cy="0"/>
          <a:chOff x="0" y="0"/>
          <a:chExt cx="0" cy="0"/>
        </a:xfrm>
      </p:grpSpPr>
      <p:sp>
        <p:nvSpPr>
          <p:cNvPr id="88" name="Google Shape;88;p11"/>
          <p:cNvSpPr txBox="1"/>
          <p:nvPr>
            <p:ph hasCustomPrompt="1" type="title"/>
          </p:nvPr>
        </p:nvSpPr>
        <p:spPr>
          <a:xfrm>
            <a:off x="1284000" y="1558475"/>
            <a:ext cx="65760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9" name="Google Shape;89;p11"/>
          <p:cNvSpPr txBox="1"/>
          <p:nvPr>
            <p:ph idx="1" type="subTitle"/>
          </p:nvPr>
        </p:nvSpPr>
        <p:spPr>
          <a:xfrm>
            <a:off x="1284000" y="3069625"/>
            <a:ext cx="6576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90" name="Shape 9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91" name="Shape 91"/>
        <p:cNvGrpSpPr/>
        <p:nvPr/>
      </p:nvGrpSpPr>
      <p:grpSpPr>
        <a:xfrm>
          <a:off x="0" y="0"/>
          <a:ext cx="0" cy="0"/>
          <a:chOff x="0" y="0"/>
          <a:chExt cx="0" cy="0"/>
        </a:xfrm>
      </p:grpSpPr>
      <p:sp>
        <p:nvSpPr>
          <p:cNvPr id="92" name="Google Shape;92;p13"/>
          <p:cNvSpPr txBox="1"/>
          <p:nvPr>
            <p:ph hasCustomPrompt="1" type="title"/>
          </p:nvPr>
        </p:nvSpPr>
        <p:spPr>
          <a:xfrm>
            <a:off x="720000" y="1174950"/>
            <a:ext cx="7719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3" name="Google Shape;93;p13"/>
          <p:cNvSpPr txBox="1"/>
          <p:nvPr>
            <p:ph idx="1" type="subTitle"/>
          </p:nvPr>
        </p:nvSpPr>
        <p:spPr>
          <a:xfrm>
            <a:off x="1495733" y="1657302"/>
            <a:ext cx="1842000" cy="800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4" name="Google Shape;94;p13"/>
          <p:cNvSpPr txBox="1"/>
          <p:nvPr>
            <p:ph hasCustomPrompt="1" idx="2" type="title"/>
          </p:nvPr>
        </p:nvSpPr>
        <p:spPr>
          <a:xfrm>
            <a:off x="5736525" y="1695150"/>
            <a:ext cx="7719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5" name="Google Shape;95;p13"/>
          <p:cNvSpPr txBox="1"/>
          <p:nvPr>
            <p:ph idx="3" type="subTitle"/>
          </p:nvPr>
        </p:nvSpPr>
        <p:spPr>
          <a:xfrm>
            <a:off x="6508475" y="2179953"/>
            <a:ext cx="1842000" cy="800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6" name="Google Shape;96;p13"/>
          <p:cNvSpPr txBox="1"/>
          <p:nvPr>
            <p:ph hasCustomPrompt="1" idx="4" type="title"/>
          </p:nvPr>
        </p:nvSpPr>
        <p:spPr>
          <a:xfrm>
            <a:off x="720000" y="2681550"/>
            <a:ext cx="7719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7" name="Google Shape;97;p13"/>
          <p:cNvSpPr txBox="1"/>
          <p:nvPr>
            <p:ph idx="5" type="subTitle"/>
          </p:nvPr>
        </p:nvSpPr>
        <p:spPr>
          <a:xfrm>
            <a:off x="1497673" y="3179625"/>
            <a:ext cx="1842000" cy="800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8" name="Google Shape;98;p13"/>
          <p:cNvSpPr txBox="1"/>
          <p:nvPr>
            <p:ph hasCustomPrompt="1" idx="6" type="title"/>
          </p:nvPr>
        </p:nvSpPr>
        <p:spPr>
          <a:xfrm>
            <a:off x="5736525" y="3321200"/>
            <a:ext cx="771900" cy="484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9" name="Google Shape;99;p13"/>
          <p:cNvSpPr txBox="1"/>
          <p:nvPr>
            <p:ph idx="7" type="subTitle"/>
          </p:nvPr>
        </p:nvSpPr>
        <p:spPr>
          <a:xfrm>
            <a:off x="6508475" y="3808100"/>
            <a:ext cx="1842000" cy="800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0" name="Google Shape;100;p13"/>
          <p:cNvSpPr txBox="1"/>
          <p:nvPr>
            <p:ph idx="8"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1" name="Google Shape;101;p13"/>
          <p:cNvSpPr txBox="1"/>
          <p:nvPr>
            <p:ph idx="9" type="subTitle"/>
          </p:nvPr>
        </p:nvSpPr>
        <p:spPr>
          <a:xfrm>
            <a:off x="1491875" y="1174950"/>
            <a:ext cx="18420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2" name="Google Shape;102;p13"/>
          <p:cNvSpPr txBox="1"/>
          <p:nvPr>
            <p:ph idx="13" type="subTitle"/>
          </p:nvPr>
        </p:nvSpPr>
        <p:spPr>
          <a:xfrm>
            <a:off x="6508475" y="1695150"/>
            <a:ext cx="18420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3" name="Google Shape;103;p13"/>
          <p:cNvSpPr txBox="1"/>
          <p:nvPr>
            <p:ph idx="14" type="subTitle"/>
          </p:nvPr>
        </p:nvSpPr>
        <p:spPr>
          <a:xfrm>
            <a:off x="1493806" y="2681558"/>
            <a:ext cx="18420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4" name="Google Shape;104;p13"/>
          <p:cNvSpPr txBox="1"/>
          <p:nvPr>
            <p:ph idx="15" type="subTitle"/>
          </p:nvPr>
        </p:nvSpPr>
        <p:spPr>
          <a:xfrm>
            <a:off x="6508475" y="3321197"/>
            <a:ext cx="1842000" cy="4848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5" name="Google Shape;105;p13"/>
          <p:cNvSpPr/>
          <p:nvPr>
            <p:ph idx="16" type="pic"/>
          </p:nvPr>
        </p:nvSpPr>
        <p:spPr>
          <a:xfrm>
            <a:off x="3424624" y="1323150"/>
            <a:ext cx="2226900" cy="3177300"/>
          </a:xfrm>
          <a:prstGeom prst="rect">
            <a:avLst/>
          </a:prstGeom>
          <a:noFill/>
          <a:ln>
            <a:noFill/>
          </a:ln>
        </p:spPr>
      </p:sp>
      <p:sp>
        <p:nvSpPr>
          <p:cNvPr id="106" name="Google Shape;106;p13"/>
          <p:cNvSpPr/>
          <p:nvPr/>
        </p:nvSpPr>
        <p:spPr>
          <a:xfrm>
            <a:off x="-1150" y="0"/>
            <a:ext cx="405000" cy="1596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3"/>
          <p:cNvSpPr/>
          <p:nvPr/>
        </p:nvSpPr>
        <p:spPr>
          <a:xfrm>
            <a:off x="7575475" y="4789425"/>
            <a:ext cx="1285800" cy="354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3"/>
          <p:cNvSpPr/>
          <p:nvPr/>
        </p:nvSpPr>
        <p:spPr>
          <a:xfrm>
            <a:off x="8740225" y="53500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3"/>
          <p:cNvSpPr/>
          <p:nvPr/>
        </p:nvSpPr>
        <p:spPr>
          <a:xfrm>
            <a:off x="8740225" y="89560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3"/>
          <p:cNvSpPr/>
          <p:nvPr/>
        </p:nvSpPr>
        <p:spPr>
          <a:xfrm>
            <a:off x="8740225" y="125621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3"/>
          <p:cNvSpPr/>
          <p:nvPr/>
        </p:nvSpPr>
        <p:spPr>
          <a:xfrm>
            <a:off x="8740225" y="161681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3"/>
          <p:cNvSpPr/>
          <p:nvPr/>
        </p:nvSpPr>
        <p:spPr>
          <a:xfrm>
            <a:off x="8740225" y="197742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3"/>
          <p:cNvSpPr/>
          <p:nvPr/>
        </p:nvSpPr>
        <p:spPr>
          <a:xfrm>
            <a:off x="8729275" y="233802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4" name="Shape 114"/>
        <p:cNvGrpSpPr/>
        <p:nvPr/>
      </p:nvGrpSpPr>
      <p:grpSpPr>
        <a:xfrm>
          <a:off x="0" y="0"/>
          <a:ext cx="0" cy="0"/>
          <a:chOff x="0" y="0"/>
          <a:chExt cx="0" cy="0"/>
        </a:xfrm>
      </p:grpSpPr>
      <p:sp>
        <p:nvSpPr>
          <p:cNvPr id="115" name="Google Shape;115;p14"/>
          <p:cNvSpPr txBox="1"/>
          <p:nvPr>
            <p:ph type="title"/>
          </p:nvPr>
        </p:nvSpPr>
        <p:spPr>
          <a:xfrm>
            <a:off x="2290025" y="3392700"/>
            <a:ext cx="4563900" cy="531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6" name="Google Shape;116;p14"/>
          <p:cNvSpPr txBox="1"/>
          <p:nvPr>
            <p:ph idx="1" type="subTitle"/>
          </p:nvPr>
        </p:nvSpPr>
        <p:spPr>
          <a:xfrm>
            <a:off x="1458125" y="1188100"/>
            <a:ext cx="6227700" cy="174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17" name="Shape 117"/>
        <p:cNvGrpSpPr/>
        <p:nvPr/>
      </p:nvGrpSpPr>
      <p:grpSpPr>
        <a:xfrm>
          <a:off x="0" y="0"/>
          <a:ext cx="0" cy="0"/>
          <a:chOff x="0" y="0"/>
          <a:chExt cx="0" cy="0"/>
        </a:xfrm>
      </p:grpSpPr>
      <p:sp>
        <p:nvSpPr>
          <p:cNvPr id="118" name="Google Shape;118;p15"/>
          <p:cNvSpPr txBox="1"/>
          <p:nvPr>
            <p:ph idx="1" type="subTitle"/>
          </p:nvPr>
        </p:nvSpPr>
        <p:spPr>
          <a:xfrm>
            <a:off x="720000" y="1212525"/>
            <a:ext cx="3734100" cy="201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Char char="●"/>
              <a:defRPr/>
            </a:lvl1pPr>
            <a:lvl2pPr lvl="1" rtl="0" algn="ctr">
              <a:lnSpc>
                <a:spcPct val="100000"/>
              </a:lnSpc>
              <a:spcBef>
                <a:spcPts val="120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119" name="Google Shape;119;p15"/>
          <p:cNvSpPr txBox="1"/>
          <p:nvPr>
            <p:ph type="title"/>
          </p:nvPr>
        </p:nvSpPr>
        <p:spPr>
          <a:xfrm>
            <a:off x="720000" y="445025"/>
            <a:ext cx="373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0" name="Google Shape;120;p15"/>
          <p:cNvSpPr txBox="1"/>
          <p:nvPr>
            <p:ph idx="2" type="subTitle"/>
          </p:nvPr>
        </p:nvSpPr>
        <p:spPr>
          <a:xfrm>
            <a:off x="5315521" y="3317175"/>
            <a:ext cx="3117600" cy="129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1" name="Google Shape;121;p15"/>
          <p:cNvSpPr txBox="1"/>
          <p:nvPr>
            <p:ph idx="3" type="title"/>
          </p:nvPr>
        </p:nvSpPr>
        <p:spPr>
          <a:xfrm>
            <a:off x="5311404" y="2814025"/>
            <a:ext cx="3121200" cy="503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b="1"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2" name="Google Shape;122;p15"/>
          <p:cNvSpPr/>
          <p:nvPr>
            <p:ph idx="4" type="pic"/>
          </p:nvPr>
        </p:nvSpPr>
        <p:spPr>
          <a:xfrm>
            <a:off x="715100" y="3475600"/>
            <a:ext cx="3999900" cy="1132800"/>
          </a:xfrm>
          <a:prstGeom prst="rect">
            <a:avLst/>
          </a:prstGeom>
          <a:noFill/>
          <a:ln>
            <a:noFill/>
          </a:ln>
        </p:spPr>
      </p:sp>
      <p:sp>
        <p:nvSpPr>
          <p:cNvPr id="123" name="Google Shape;123;p15"/>
          <p:cNvSpPr/>
          <p:nvPr/>
        </p:nvSpPr>
        <p:spPr>
          <a:xfrm>
            <a:off x="8740200" y="375502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5"/>
          <p:cNvSpPr/>
          <p:nvPr/>
        </p:nvSpPr>
        <p:spPr>
          <a:xfrm>
            <a:off x="8740200" y="411563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5"/>
          <p:cNvSpPr/>
          <p:nvPr/>
        </p:nvSpPr>
        <p:spPr>
          <a:xfrm>
            <a:off x="8740200" y="447623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5"/>
          <p:cNvSpPr/>
          <p:nvPr/>
        </p:nvSpPr>
        <p:spPr>
          <a:xfrm>
            <a:off x="0" y="2348125"/>
            <a:ext cx="465900" cy="2795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5"/>
          <p:cNvSpPr/>
          <p:nvPr/>
        </p:nvSpPr>
        <p:spPr>
          <a:xfrm>
            <a:off x="0" y="2553125"/>
            <a:ext cx="335400" cy="2590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5"/>
          <p:cNvSpPr/>
          <p:nvPr/>
        </p:nvSpPr>
        <p:spPr>
          <a:xfrm>
            <a:off x="0" y="0"/>
            <a:ext cx="3261300" cy="288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29" name="Shape 129"/>
        <p:cNvGrpSpPr/>
        <p:nvPr/>
      </p:nvGrpSpPr>
      <p:grpSpPr>
        <a:xfrm>
          <a:off x="0" y="0"/>
          <a:ext cx="0" cy="0"/>
          <a:chOff x="0" y="0"/>
          <a:chExt cx="0" cy="0"/>
        </a:xfrm>
      </p:grpSpPr>
      <p:sp>
        <p:nvSpPr>
          <p:cNvPr id="130" name="Google Shape;130;p16"/>
          <p:cNvSpPr txBox="1"/>
          <p:nvPr>
            <p:ph idx="1" type="subTitle"/>
          </p:nvPr>
        </p:nvSpPr>
        <p:spPr>
          <a:xfrm>
            <a:off x="2334300" y="2483375"/>
            <a:ext cx="2191200" cy="50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1" name="Google Shape;131;p16"/>
          <p:cNvSpPr txBox="1"/>
          <p:nvPr>
            <p:ph idx="2" type="subTitle"/>
          </p:nvPr>
        </p:nvSpPr>
        <p:spPr>
          <a:xfrm>
            <a:off x="6237700" y="2483375"/>
            <a:ext cx="2191200" cy="50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 name="Google Shape;132;p16"/>
          <p:cNvSpPr txBox="1"/>
          <p:nvPr>
            <p:ph idx="3" type="subTitle"/>
          </p:nvPr>
        </p:nvSpPr>
        <p:spPr>
          <a:xfrm>
            <a:off x="2334300" y="2984075"/>
            <a:ext cx="2191200" cy="1624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 name="Google Shape;133;p16"/>
          <p:cNvSpPr txBox="1"/>
          <p:nvPr>
            <p:ph idx="4" type="subTitle"/>
          </p:nvPr>
        </p:nvSpPr>
        <p:spPr>
          <a:xfrm>
            <a:off x="6237700" y="2984075"/>
            <a:ext cx="2191200" cy="1624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4" name="Google Shape;134;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5" name="Google Shape;135;p16"/>
          <p:cNvSpPr txBox="1"/>
          <p:nvPr>
            <p:ph idx="5" type="subTitle"/>
          </p:nvPr>
        </p:nvSpPr>
        <p:spPr>
          <a:xfrm>
            <a:off x="1754550" y="1148575"/>
            <a:ext cx="5634900" cy="50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6" name="Google Shape;136;p16"/>
          <p:cNvSpPr/>
          <p:nvPr>
            <p:ph idx="6" type="pic"/>
          </p:nvPr>
        </p:nvSpPr>
        <p:spPr>
          <a:xfrm>
            <a:off x="4574438" y="1891250"/>
            <a:ext cx="1614300" cy="2717400"/>
          </a:xfrm>
          <a:prstGeom prst="rect">
            <a:avLst/>
          </a:prstGeom>
          <a:noFill/>
          <a:ln>
            <a:noFill/>
          </a:ln>
        </p:spPr>
      </p:sp>
      <p:sp>
        <p:nvSpPr>
          <p:cNvPr id="137" name="Google Shape;137;p16"/>
          <p:cNvSpPr/>
          <p:nvPr>
            <p:ph idx="7" type="pic"/>
          </p:nvPr>
        </p:nvSpPr>
        <p:spPr>
          <a:xfrm>
            <a:off x="720000" y="1891250"/>
            <a:ext cx="1614300" cy="2717400"/>
          </a:xfrm>
          <a:prstGeom prst="rect">
            <a:avLst/>
          </a:prstGeom>
          <a:noFill/>
          <a:ln>
            <a:noFill/>
          </a:ln>
        </p:spPr>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38" name="Shape 138"/>
        <p:cNvGrpSpPr/>
        <p:nvPr/>
      </p:nvGrpSpPr>
      <p:grpSpPr>
        <a:xfrm>
          <a:off x="0" y="0"/>
          <a:ext cx="0" cy="0"/>
          <a:chOff x="0" y="0"/>
          <a:chExt cx="0" cy="0"/>
        </a:xfrm>
      </p:grpSpPr>
      <p:sp>
        <p:nvSpPr>
          <p:cNvPr id="139" name="Google Shape;139;p17"/>
          <p:cNvSpPr txBox="1"/>
          <p:nvPr>
            <p:ph idx="1" type="subTitle"/>
          </p:nvPr>
        </p:nvSpPr>
        <p:spPr>
          <a:xfrm>
            <a:off x="720000" y="2884600"/>
            <a:ext cx="23364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0" name="Google Shape;140;p17"/>
          <p:cNvSpPr txBox="1"/>
          <p:nvPr>
            <p:ph idx="2" type="subTitle"/>
          </p:nvPr>
        </p:nvSpPr>
        <p:spPr>
          <a:xfrm>
            <a:off x="720000" y="3369284"/>
            <a:ext cx="2336400" cy="82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 name="Google Shape;141;p17"/>
          <p:cNvSpPr txBox="1"/>
          <p:nvPr>
            <p:ph idx="3" type="subTitle"/>
          </p:nvPr>
        </p:nvSpPr>
        <p:spPr>
          <a:xfrm>
            <a:off x="3403800" y="3369284"/>
            <a:ext cx="2336400" cy="82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2" name="Google Shape;142;p17"/>
          <p:cNvSpPr txBox="1"/>
          <p:nvPr>
            <p:ph idx="4" type="subTitle"/>
          </p:nvPr>
        </p:nvSpPr>
        <p:spPr>
          <a:xfrm>
            <a:off x="6087350" y="3369305"/>
            <a:ext cx="2336400" cy="82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3" name="Google Shape;143;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4" name="Google Shape;144;p17"/>
          <p:cNvSpPr txBox="1"/>
          <p:nvPr>
            <p:ph idx="5" type="subTitle"/>
          </p:nvPr>
        </p:nvSpPr>
        <p:spPr>
          <a:xfrm>
            <a:off x="3403800" y="2884600"/>
            <a:ext cx="23364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 name="Google Shape;145;p17"/>
          <p:cNvSpPr txBox="1"/>
          <p:nvPr>
            <p:ph idx="6" type="subTitle"/>
          </p:nvPr>
        </p:nvSpPr>
        <p:spPr>
          <a:xfrm>
            <a:off x="6087350" y="2884600"/>
            <a:ext cx="23364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6" name="Google Shape;146;p17"/>
          <p:cNvSpPr txBox="1"/>
          <p:nvPr>
            <p:ph idx="7" type="subTitle"/>
          </p:nvPr>
        </p:nvSpPr>
        <p:spPr>
          <a:xfrm>
            <a:off x="1741350" y="1271325"/>
            <a:ext cx="56613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7" name="Google Shape;147;p17"/>
          <p:cNvSpPr/>
          <p:nvPr/>
        </p:nvSpPr>
        <p:spPr>
          <a:xfrm>
            <a:off x="8423750" y="0"/>
            <a:ext cx="373200" cy="2208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7"/>
          <p:cNvSpPr/>
          <p:nvPr/>
        </p:nvSpPr>
        <p:spPr>
          <a:xfrm>
            <a:off x="8770900" y="375502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7"/>
          <p:cNvSpPr/>
          <p:nvPr/>
        </p:nvSpPr>
        <p:spPr>
          <a:xfrm>
            <a:off x="8770900" y="411563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7"/>
          <p:cNvSpPr/>
          <p:nvPr/>
        </p:nvSpPr>
        <p:spPr>
          <a:xfrm>
            <a:off x="8770900" y="447623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7"/>
          <p:cNvSpPr/>
          <p:nvPr/>
        </p:nvSpPr>
        <p:spPr>
          <a:xfrm>
            <a:off x="-382025" y="2783313"/>
            <a:ext cx="971700" cy="971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7"/>
          <p:cNvSpPr/>
          <p:nvPr/>
        </p:nvSpPr>
        <p:spPr>
          <a:xfrm>
            <a:off x="720000" y="4603050"/>
            <a:ext cx="2189700" cy="540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7"/>
          <p:cNvSpPr/>
          <p:nvPr/>
        </p:nvSpPr>
        <p:spPr>
          <a:xfrm>
            <a:off x="6544500" y="4603038"/>
            <a:ext cx="971700" cy="9717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7"/>
          <p:cNvSpPr/>
          <p:nvPr/>
        </p:nvSpPr>
        <p:spPr>
          <a:xfrm>
            <a:off x="5904875" y="4603038"/>
            <a:ext cx="971700" cy="9717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7"/>
          <p:cNvSpPr/>
          <p:nvPr/>
        </p:nvSpPr>
        <p:spPr>
          <a:xfrm>
            <a:off x="-139775" y="2047388"/>
            <a:ext cx="971700" cy="9717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56" name="Shape 156"/>
        <p:cNvGrpSpPr/>
        <p:nvPr/>
      </p:nvGrpSpPr>
      <p:grpSpPr>
        <a:xfrm>
          <a:off x="0" y="0"/>
          <a:ext cx="0" cy="0"/>
          <a:chOff x="0" y="0"/>
          <a:chExt cx="0" cy="0"/>
        </a:xfrm>
      </p:grpSpPr>
      <p:sp>
        <p:nvSpPr>
          <p:cNvPr id="157" name="Google Shape;157;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8" name="Google Shape;158;p18"/>
          <p:cNvSpPr txBox="1"/>
          <p:nvPr>
            <p:ph idx="2" type="title"/>
          </p:nvPr>
        </p:nvSpPr>
        <p:spPr>
          <a:xfrm>
            <a:off x="720000" y="3582000"/>
            <a:ext cx="20940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9" name="Google Shape;159;p18"/>
          <p:cNvSpPr txBox="1"/>
          <p:nvPr>
            <p:ph idx="1" type="subTitle"/>
          </p:nvPr>
        </p:nvSpPr>
        <p:spPr>
          <a:xfrm>
            <a:off x="720000" y="4033500"/>
            <a:ext cx="2094000" cy="59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0" name="Google Shape;160;p18"/>
          <p:cNvSpPr txBox="1"/>
          <p:nvPr>
            <p:ph idx="3" type="title"/>
          </p:nvPr>
        </p:nvSpPr>
        <p:spPr>
          <a:xfrm>
            <a:off x="3525000" y="3582000"/>
            <a:ext cx="20940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61" name="Google Shape;161;p18"/>
          <p:cNvSpPr txBox="1"/>
          <p:nvPr>
            <p:ph idx="4" type="subTitle"/>
          </p:nvPr>
        </p:nvSpPr>
        <p:spPr>
          <a:xfrm>
            <a:off x="3525000" y="4033500"/>
            <a:ext cx="2094000" cy="59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2" name="Google Shape;162;p18"/>
          <p:cNvSpPr txBox="1"/>
          <p:nvPr>
            <p:ph idx="5" type="title"/>
          </p:nvPr>
        </p:nvSpPr>
        <p:spPr>
          <a:xfrm>
            <a:off x="6330000" y="3582000"/>
            <a:ext cx="20940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63" name="Google Shape;163;p18"/>
          <p:cNvSpPr txBox="1"/>
          <p:nvPr>
            <p:ph idx="6" type="subTitle"/>
          </p:nvPr>
        </p:nvSpPr>
        <p:spPr>
          <a:xfrm>
            <a:off x="6330000" y="4033504"/>
            <a:ext cx="2090100" cy="59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64" name="Google Shape;164;p18"/>
          <p:cNvSpPr txBox="1"/>
          <p:nvPr>
            <p:ph hasCustomPrompt="1" idx="7" type="title"/>
          </p:nvPr>
        </p:nvSpPr>
        <p:spPr>
          <a:xfrm rot="2807">
            <a:off x="7007700" y="3064800"/>
            <a:ext cx="734700" cy="593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65" name="Google Shape;165;p18"/>
          <p:cNvSpPr txBox="1"/>
          <p:nvPr>
            <p:ph hasCustomPrompt="1" idx="8" type="title"/>
          </p:nvPr>
        </p:nvSpPr>
        <p:spPr>
          <a:xfrm rot="1404">
            <a:off x="4204651" y="3064650"/>
            <a:ext cx="734700" cy="593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66" name="Google Shape;166;p18"/>
          <p:cNvSpPr txBox="1"/>
          <p:nvPr>
            <p:ph hasCustomPrompt="1" idx="9" type="title"/>
          </p:nvPr>
        </p:nvSpPr>
        <p:spPr>
          <a:xfrm rot="1404">
            <a:off x="1399650" y="3064650"/>
            <a:ext cx="734700" cy="593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67" name="Google Shape;167;p18"/>
          <p:cNvSpPr/>
          <p:nvPr>
            <p:ph idx="13" type="pic"/>
          </p:nvPr>
        </p:nvSpPr>
        <p:spPr>
          <a:xfrm>
            <a:off x="892500" y="1181550"/>
            <a:ext cx="1749000" cy="1749000"/>
          </a:xfrm>
          <a:prstGeom prst="rect">
            <a:avLst/>
          </a:prstGeom>
          <a:noFill/>
          <a:ln>
            <a:noFill/>
          </a:ln>
        </p:spPr>
      </p:sp>
      <p:sp>
        <p:nvSpPr>
          <p:cNvPr id="168" name="Google Shape;168;p18"/>
          <p:cNvSpPr/>
          <p:nvPr>
            <p:ph idx="14" type="pic"/>
          </p:nvPr>
        </p:nvSpPr>
        <p:spPr>
          <a:xfrm>
            <a:off x="3615600" y="1166613"/>
            <a:ext cx="1749000" cy="1749000"/>
          </a:xfrm>
          <a:prstGeom prst="rect">
            <a:avLst/>
          </a:prstGeom>
          <a:noFill/>
          <a:ln>
            <a:noFill/>
          </a:ln>
        </p:spPr>
      </p:sp>
      <p:sp>
        <p:nvSpPr>
          <p:cNvPr id="169" name="Google Shape;169;p18"/>
          <p:cNvSpPr/>
          <p:nvPr>
            <p:ph idx="15" type="pic"/>
          </p:nvPr>
        </p:nvSpPr>
        <p:spPr>
          <a:xfrm>
            <a:off x="6502500" y="1172175"/>
            <a:ext cx="1749000" cy="1758300"/>
          </a:xfrm>
          <a:prstGeom prst="rect">
            <a:avLst/>
          </a:prstGeom>
          <a:noFill/>
          <a:ln>
            <a:noFill/>
          </a:ln>
        </p:spPr>
      </p:sp>
      <p:sp>
        <p:nvSpPr>
          <p:cNvPr id="170" name="Google Shape;170;p18"/>
          <p:cNvSpPr/>
          <p:nvPr/>
        </p:nvSpPr>
        <p:spPr>
          <a:xfrm>
            <a:off x="8693625" y="2915600"/>
            <a:ext cx="885300" cy="8853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8"/>
          <p:cNvSpPr/>
          <p:nvPr/>
        </p:nvSpPr>
        <p:spPr>
          <a:xfrm>
            <a:off x="8693625" y="3291625"/>
            <a:ext cx="885300" cy="8853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8"/>
          <p:cNvSpPr/>
          <p:nvPr/>
        </p:nvSpPr>
        <p:spPr>
          <a:xfrm>
            <a:off x="8693625" y="3719100"/>
            <a:ext cx="885300" cy="8853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8"/>
          <p:cNvSpPr/>
          <p:nvPr/>
        </p:nvSpPr>
        <p:spPr>
          <a:xfrm>
            <a:off x="-14625" y="2814025"/>
            <a:ext cx="387300" cy="23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8"/>
          <p:cNvSpPr/>
          <p:nvPr/>
        </p:nvSpPr>
        <p:spPr>
          <a:xfrm>
            <a:off x="0" y="-14125"/>
            <a:ext cx="715200" cy="1633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8"/>
          <p:cNvSpPr/>
          <p:nvPr/>
        </p:nvSpPr>
        <p:spPr>
          <a:xfrm>
            <a:off x="73800" y="154475"/>
            <a:ext cx="567600" cy="1296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8"/>
          <p:cNvSpPr/>
          <p:nvPr/>
        </p:nvSpPr>
        <p:spPr>
          <a:xfrm>
            <a:off x="8771400" y="0"/>
            <a:ext cx="372600" cy="2012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77" name="Shape 177"/>
        <p:cNvGrpSpPr/>
        <p:nvPr/>
      </p:nvGrpSpPr>
      <p:grpSpPr>
        <a:xfrm>
          <a:off x="0" y="0"/>
          <a:ext cx="0" cy="0"/>
          <a:chOff x="0" y="0"/>
          <a:chExt cx="0" cy="0"/>
        </a:xfrm>
      </p:grpSpPr>
      <p:sp>
        <p:nvSpPr>
          <p:cNvPr id="178" name="Google Shape;178;p19"/>
          <p:cNvSpPr txBox="1"/>
          <p:nvPr>
            <p:ph idx="1" type="subTitle"/>
          </p:nvPr>
        </p:nvSpPr>
        <p:spPr>
          <a:xfrm>
            <a:off x="715100" y="2036113"/>
            <a:ext cx="21492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79" name="Google Shape;179;p19"/>
          <p:cNvSpPr txBox="1"/>
          <p:nvPr>
            <p:ph idx="2" type="subTitle"/>
          </p:nvPr>
        </p:nvSpPr>
        <p:spPr>
          <a:xfrm>
            <a:off x="715100" y="2444713"/>
            <a:ext cx="214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0" name="Google Shape;180;p19"/>
          <p:cNvSpPr txBox="1"/>
          <p:nvPr>
            <p:ph idx="3" type="subTitle"/>
          </p:nvPr>
        </p:nvSpPr>
        <p:spPr>
          <a:xfrm>
            <a:off x="2864302" y="2444713"/>
            <a:ext cx="214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1" name="Google Shape;181;p19"/>
          <p:cNvSpPr txBox="1"/>
          <p:nvPr>
            <p:ph idx="4" type="subTitle"/>
          </p:nvPr>
        </p:nvSpPr>
        <p:spPr>
          <a:xfrm>
            <a:off x="715100" y="4035800"/>
            <a:ext cx="214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2" name="Google Shape;182;p19"/>
          <p:cNvSpPr txBox="1"/>
          <p:nvPr>
            <p:ph idx="5" type="subTitle"/>
          </p:nvPr>
        </p:nvSpPr>
        <p:spPr>
          <a:xfrm>
            <a:off x="2864300" y="4035800"/>
            <a:ext cx="214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3" name="Google Shape;183;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4" name="Google Shape;184;p19"/>
          <p:cNvSpPr txBox="1"/>
          <p:nvPr>
            <p:ph idx="6" type="subTitle"/>
          </p:nvPr>
        </p:nvSpPr>
        <p:spPr>
          <a:xfrm>
            <a:off x="715100" y="3627200"/>
            <a:ext cx="21492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5" name="Google Shape;185;p19"/>
          <p:cNvSpPr txBox="1"/>
          <p:nvPr>
            <p:ph idx="7" type="subTitle"/>
          </p:nvPr>
        </p:nvSpPr>
        <p:spPr>
          <a:xfrm>
            <a:off x="2864300" y="2036113"/>
            <a:ext cx="21492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6" name="Google Shape;186;p19"/>
          <p:cNvSpPr txBox="1"/>
          <p:nvPr>
            <p:ph idx="8" type="subTitle"/>
          </p:nvPr>
        </p:nvSpPr>
        <p:spPr>
          <a:xfrm>
            <a:off x="2864300" y="3627200"/>
            <a:ext cx="2149200" cy="484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7" name="Google Shape;187;p19"/>
          <p:cNvSpPr txBox="1"/>
          <p:nvPr>
            <p:ph idx="9" type="subTitle"/>
          </p:nvPr>
        </p:nvSpPr>
        <p:spPr>
          <a:xfrm>
            <a:off x="5205550" y="1415925"/>
            <a:ext cx="3218100" cy="9789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8" name="Google Shape;188;p19"/>
          <p:cNvSpPr/>
          <p:nvPr>
            <p:ph idx="13" type="pic"/>
          </p:nvPr>
        </p:nvSpPr>
        <p:spPr>
          <a:xfrm>
            <a:off x="5210800" y="2273575"/>
            <a:ext cx="3218100" cy="2334900"/>
          </a:xfrm>
          <a:prstGeom prst="rect">
            <a:avLst/>
          </a:prstGeom>
          <a:noFill/>
          <a:ln>
            <a:noFill/>
          </a:ln>
        </p:spPr>
      </p:sp>
      <p:sp>
        <p:nvSpPr>
          <p:cNvPr id="189" name="Google Shape;189;p19"/>
          <p:cNvSpPr/>
          <p:nvPr/>
        </p:nvSpPr>
        <p:spPr>
          <a:xfrm>
            <a:off x="292700" y="227357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9"/>
          <p:cNvSpPr/>
          <p:nvPr/>
        </p:nvSpPr>
        <p:spPr>
          <a:xfrm>
            <a:off x="292700" y="263418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9"/>
          <p:cNvSpPr/>
          <p:nvPr/>
        </p:nvSpPr>
        <p:spPr>
          <a:xfrm>
            <a:off x="292700" y="299478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9"/>
          <p:cNvSpPr/>
          <p:nvPr/>
        </p:nvSpPr>
        <p:spPr>
          <a:xfrm>
            <a:off x="292700" y="335539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9"/>
          <p:cNvSpPr/>
          <p:nvPr/>
        </p:nvSpPr>
        <p:spPr>
          <a:xfrm>
            <a:off x="292700" y="371599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9"/>
          <p:cNvSpPr/>
          <p:nvPr/>
        </p:nvSpPr>
        <p:spPr>
          <a:xfrm>
            <a:off x="292700" y="407660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9"/>
          <p:cNvSpPr/>
          <p:nvPr/>
        </p:nvSpPr>
        <p:spPr>
          <a:xfrm>
            <a:off x="8428900" y="288525"/>
            <a:ext cx="1127400" cy="11274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96" name="Shape 196"/>
        <p:cNvGrpSpPr/>
        <p:nvPr/>
      </p:nvGrpSpPr>
      <p:grpSpPr>
        <a:xfrm>
          <a:off x="0" y="0"/>
          <a:ext cx="0" cy="0"/>
          <a:chOff x="0" y="0"/>
          <a:chExt cx="0" cy="0"/>
        </a:xfrm>
      </p:grpSpPr>
      <p:sp>
        <p:nvSpPr>
          <p:cNvPr id="197" name="Google Shape;19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8" name="Google Shape;198;p20"/>
          <p:cNvSpPr txBox="1"/>
          <p:nvPr>
            <p:ph idx="1" type="subTitle"/>
          </p:nvPr>
        </p:nvSpPr>
        <p:spPr>
          <a:xfrm>
            <a:off x="720000" y="1719502"/>
            <a:ext cx="2336400" cy="3861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9" name="Google Shape;199;p20"/>
          <p:cNvSpPr txBox="1"/>
          <p:nvPr>
            <p:ph idx="2" type="subTitle"/>
          </p:nvPr>
        </p:nvSpPr>
        <p:spPr>
          <a:xfrm>
            <a:off x="3403800" y="1719502"/>
            <a:ext cx="2336400" cy="3861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0" name="Google Shape;200;p20"/>
          <p:cNvSpPr txBox="1"/>
          <p:nvPr>
            <p:ph idx="3" type="subTitle"/>
          </p:nvPr>
        </p:nvSpPr>
        <p:spPr>
          <a:xfrm>
            <a:off x="6087600" y="1719502"/>
            <a:ext cx="2336400" cy="3861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1" name="Google Shape;201;p20"/>
          <p:cNvSpPr txBox="1"/>
          <p:nvPr>
            <p:ph idx="4" type="subTitle"/>
          </p:nvPr>
        </p:nvSpPr>
        <p:spPr>
          <a:xfrm>
            <a:off x="720000" y="3489676"/>
            <a:ext cx="2336400" cy="3861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2" name="Google Shape;202;p20"/>
          <p:cNvSpPr txBox="1"/>
          <p:nvPr>
            <p:ph idx="5" type="subTitle"/>
          </p:nvPr>
        </p:nvSpPr>
        <p:spPr>
          <a:xfrm>
            <a:off x="3403800" y="3489676"/>
            <a:ext cx="2336400" cy="3861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3" name="Google Shape;203;p20"/>
          <p:cNvSpPr txBox="1"/>
          <p:nvPr>
            <p:ph idx="6" type="subTitle"/>
          </p:nvPr>
        </p:nvSpPr>
        <p:spPr>
          <a:xfrm>
            <a:off x="6087600" y="3489676"/>
            <a:ext cx="2336400" cy="3861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4" name="Google Shape;204;p20"/>
          <p:cNvSpPr txBox="1"/>
          <p:nvPr>
            <p:ph idx="7" type="subTitle"/>
          </p:nvPr>
        </p:nvSpPr>
        <p:spPr>
          <a:xfrm>
            <a:off x="715100" y="1407350"/>
            <a:ext cx="2336400" cy="467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5" name="Google Shape;205;p20"/>
          <p:cNvSpPr txBox="1"/>
          <p:nvPr>
            <p:ph idx="8" type="subTitle"/>
          </p:nvPr>
        </p:nvSpPr>
        <p:spPr>
          <a:xfrm>
            <a:off x="3403800" y="1407350"/>
            <a:ext cx="2336400" cy="467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6" name="Google Shape;206;p20"/>
          <p:cNvSpPr txBox="1"/>
          <p:nvPr>
            <p:ph idx="9" type="subTitle"/>
          </p:nvPr>
        </p:nvSpPr>
        <p:spPr>
          <a:xfrm>
            <a:off x="6092500" y="1407350"/>
            <a:ext cx="2336400" cy="467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7" name="Google Shape;207;p20"/>
          <p:cNvSpPr txBox="1"/>
          <p:nvPr>
            <p:ph idx="13" type="subTitle"/>
          </p:nvPr>
        </p:nvSpPr>
        <p:spPr>
          <a:xfrm>
            <a:off x="715100" y="3172875"/>
            <a:ext cx="2336400" cy="467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8" name="Google Shape;208;p20"/>
          <p:cNvSpPr txBox="1"/>
          <p:nvPr>
            <p:ph idx="14" type="subTitle"/>
          </p:nvPr>
        </p:nvSpPr>
        <p:spPr>
          <a:xfrm>
            <a:off x="3403800" y="3172875"/>
            <a:ext cx="2336400" cy="467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9" name="Google Shape;209;p20"/>
          <p:cNvSpPr txBox="1"/>
          <p:nvPr>
            <p:ph idx="15" type="subTitle"/>
          </p:nvPr>
        </p:nvSpPr>
        <p:spPr>
          <a:xfrm>
            <a:off x="6092500" y="3172875"/>
            <a:ext cx="2336400" cy="467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0" name="Google Shape;210;p20"/>
          <p:cNvSpPr/>
          <p:nvPr/>
        </p:nvSpPr>
        <p:spPr>
          <a:xfrm>
            <a:off x="8591875" y="3875775"/>
            <a:ext cx="738900" cy="738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0"/>
          <p:cNvSpPr/>
          <p:nvPr/>
        </p:nvSpPr>
        <p:spPr>
          <a:xfrm>
            <a:off x="8591875" y="3136875"/>
            <a:ext cx="738900" cy="73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0"/>
          <p:cNvSpPr/>
          <p:nvPr/>
        </p:nvSpPr>
        <p:spPr>
          <a:xfrm>
            <a:off x="8591875" y="2397975"/>
            <a:ext cx="738900" cy="738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0"/>
          <p:cNvSpPr/>
          <p:nvPr/>
        </p:nvSpPr>
        <p:spPr>
          <a:xfrm>
            <a:off x="7675" y="2860600"/>
            <a:ext cx="364800" cy="2283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14" name="Shape 214"/>
        <p:cNvGrpSpPr/>
        <p:nvPr/>
      </p:nvGrpSpPr>
      <p:grpSpPr>
        <a:xfrm>
          <a:off x="0" y="0"/>
          <a:ext cx="0" cy="0"/>
          <a:chOff x="0" y="0"/>
          <a:chExt cx="0" cy="0"/>
        </a:xfrm>
      </p:grpSpPr>
      <p:sp>
        <p:nvSpPr>
          <p:cNvPr id="215" name="Google Shape;215;p21"/>
          <p:cNvSpPr txBox="1"/>
          <p:nvPr>
            <p:ph idx="1" type="subTitle"/>
          </p:nvPr>
        </p:nvSpPr>
        <p:spPr>
          <a:xfrm>
            <a:off x="916638" y="4206300"/>
            <a:ext cx="2382600" cy="39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6" name="Google Shape;216;p21"/>
          <p:cNvSpPr txBox="1"/>
          <p:nvPr>
            <p:ph idx="2" type="subTitle"/>
          </p:nvPr>
        </p:nvSpPr>
        <p:spPr>
          <a:xfrm>
            <a:off x="5840863" y="4206300"/>
            <a:ext cx="2386500" cy="39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7" name="Google Shape;217;p21"/>
          <p:cNvSpPr txBox="1"/>
          <p:nvPr>
            <p:ph hasCustomPrompt="1" type="title"/>
          </p:nvPr>
        </p:nvSpPr>
        <p:spPr>
          <a:xfrm>
            <a:off x="1060488" y="1260039"/>
            <a:ext cx="2077800" cy="6465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a:solidFill>
                  <a:schemeClr val="lt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18" name="Google Shape;218;p21"/>
          <p:cNvSpPr txBox="1"/>
          <p:nvPr>
            <p:ph hasCustomPrompt="1" idx="3" type="title"/>
          </p:nvPr>
        </p:nvSpPr>
        <p:spPr>
          <a:xfrm>
            <a:off x="5996263" y="1260039"/>
            <a:ext cx="2075700" cy="6492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a:solidFill>
                  <a:schemeClr val="lt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19" name="Google Shape;219;p21"/>
          <p:cNvSpPr txBox="1"/>
          <p:nvPr>
            <p:ph idx="4" type="title"/>
          </p:nvPr>
        </p:nvSpPr>
        <p:spPr>
          <a:xfrm>
            <a:off x="3531125" y="2372675"/>
            <a:ext cx="20778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0" name="Google Shape;220;p21"/>
          <p:cNvSpPr txBox="1"/>
          <p:nvPr>
            <p:ph idx="5" type="subTitle"/>
          </p:nvPr>
        </p:nvSpPr>
        <p:spPr>
          <a:xfrm>
            <a:off x="3531203" y="2761075"/>
            <a:ext cx="2077800" cy="104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1" name="Google Shape;221;p21"/>
          <p:cNvSpPr txBox="1"/>
          <p:nvPr>
            <p:ph idx="6" type="title"/>
          </p:nvPr>
        </p:nvSpPr>
        <p:spPr>
          <a:xfrm>
            <a:off x="916638" y="3807775"/>
            <a:ext cx="23826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2" name="Google Shape;222;p21"/>
          <p:cNvSpPr txBox="1"/>
          <p:nvPr>
            <p:ph idx="7" type="title"/>
          </p:nvPr>
        </p:nvSpPr>
        <p:spPr>
          <a:xfrm>
            <a:off x="5840863" y="3807775"/>
            <a:ext cx="23865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3" name="Google Shape;223;p21"/>
          <p:cNvSpPr txBox="1"/>
          <p:nvPr>
            <p:ph idx="8"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4" name="Google Shape;224;p21"/>
          <p:cNvSpPr/>
          <p:nvPr>
            <p:ph idx="9" type="pic"/>
          </p:nvPr>
        </p:nvSpPr>
        <p:spPr>
          <a:xfrm>
            <a:off x="6214388" y="1991675"/>
            <a:ext cx="1639200" cy="1736100"/>
          </a:xfrm>
          <a:prstGeom prst="rect">
            <a:avLst/>
          </a:prstGeom>
          <a:noFill/>
          <a:ln>
            <a:noFill/>
          </a:ln>
        </p:spPr>
      </p:sp>
      <p:sp>
        <p:nvSpPr>
          <p:cNvPr id="225" name="Google Shape;225;p21"/>
          <p:cNvSpPr/>
          <p:nvPr>
            <p:ph idx="13" type="pic"/>
          </p:nvPr>
        </p:nvSpPr>
        <p:spPr>
          <a:xfrm>
            <a:off x="1279788" y="1991675"/>
            <a:ext cx="1639200" cy="1736100"/>
          </a:xfrm>
          <a:prstGeom prst="rect">
            <a:avLst/>
          </a:prstGeom>
          <a:noFill/>
          <a:ln>
            <a:noFill/>
          </a:ln>
        </p:spPr>
      </p:sp>
      <p:sp>
        <p:nvSpPr>
          <p:cNvPr id="226" name="Google Shape;226;p21"/>
          <p:cNvSpPr/>
          <p:nvPr/>
        </p:nvSpPr>
        <p:spPr>
          <a:xfrm>
            <a:off x="8428900" y="0"/>
            <a:ext cx="715200" cy="1807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1"/>
          <p:cNvSpPr/>
          <p:nvPr/>
        </p:nvSpPr>
        <p:spPr>
          <a:xfrm>
            <a:off x="8536900" y="273000"/>
            <a:ext cx="499200" cy="1261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1"/>
          <p:cNvSpPr/>
          <p:nvPr/>
        </p:nvSpPr>
        <p:spPr>
          <a:xfrm>
            <a:off x="8428900" y="4610800"/>
            <a:ext cx="747900" cy="5277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1"/>
          <p:cNvSpPr/>
          <p:nvPr/>
        </p:nvSpPr>
        <p:spPr>
          <a:xfrm flipH="1">
            <a:off x="8746888" y="260700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1"/>
          <p:cNvSpPr/>
          <p:nvPr/>
        </p:nvSpPr>
        <p:spPr>
          <a:xfrm flipH="1">
            <a:off x="8746888" y="296760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1"/>
          <p:cNvSpPr/>
          <p:nvPr/>
        </p:nvSpPr>
        <p:spPr>
          <a:xfrm flipH="1">
            <a:off x="8746888" y="332821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1"/>
          <p:cNvSpPr/>
          <p:nvPr/>
        </p:nvSpPr>
        <p:spPr>
          <a:xfrm>
            <a:off x="-205000" y="2152450"/>
            <a:ext cx="747900" cy="747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1"/>
          <p:cNvSpPr/>
          <p:nvPr/>
        </p:nvSpPr>
        <p:spPr>
          <a:xfrm>
            <a:off x="-205000" y="2649600"/>
            <a:ext cx="747900" cy="747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1"/>
          <p:cNvSpPr/>
          <p:nvPr/>
        </p:nvSpPr>
        <p:spPr>
          <a:xfrm>
            <a:off x="-205000" y="3137450"/>
            <a:ext cx="747900" cy="747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
    <p:bg>
      <p:bgPr>
        <a:solidFill>
          <a:schemeClr val="dk1"/>
        </a:solidFill>
      </p:bgPr>
    </p:bg>
    <p:spTree>
      <p:nvGrpSpPr>
        <p:cNvPr id="235" name="Shape 235"/>
        <p:cNvGrpSpPr/>
        <p:nvPr/>
      </p:nvGrpSpPr>
      <p:grpSpPr>
        <a:xfrm>
          <a:off x="0" y="0"/>
          <a:ext cx="0" cy="0"/>
          <a:chOff x="0" y="0"/>
          <a:chExt cx="0" cy="0"/>
        </a:xfrm>
      </p:grpSpPr>
      <p:sp>
        <p:nvSpPr>
          <p:cNvPr id="236" name="Google Shape;236;p22"/>
          <p:cNvSpPr txBox="1"/>
          <p:nvPr>
            <p:ph type="title"/>
          </p:nvPr>
        </p:nvSpPr>
        <p:spPr>
          <a:xfrm>
            <a:off x="2513475" y="3149450"/>
            <a:ext cx="5105400" cy="10002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b="1"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37" name="Google Shape;237;p22"/>
          <p:cNvSpPr txBox="1"/>
          <p:nvPr>
            <p:ph hasCustomPrompt="1" idx="2" type="title"/>
          </p:nvPr>
        </p:nvSpPr>
        <p:spPr>
          <a:xfrm>
            <a:off x="715100" y="3149450"/>
            <a:ext cx="1500300" cy="145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000">
                <a:solidFill>
                  <a:schemeClr val="accen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8" name="Google Shape;238;p22"/>
          <p:cNvSpPr txBox="1"/>
          <p:nvPr>
            <p:ph idx="1" type="subTitle"/>
          </p:nvPr>
        </p:nvSpPr>
        <p:spPr>
          <a:xfrm>
            <a:off x="2516668" y="4205300"/>
            <a:ext cx="5105400" cy="403200"/>
          </a:xfrm>
          <a:prstGeom prst="rect">
            <a:avLst/>
          </a:prstGeom>
          <a:solidFill>
            <a:schemeClr val="accent1"/>
          </a:solid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 name="Google Shape;239;p22"/>
          <p:cNvSpPr/>
          <p:nvPr>
            <p:ph idx="3" type="pic"/>
          </p:nvPr>
        </p:nvSpPr>
        <p:spPr>
          <a:xfrm>
            <a:off x="2516675" y="535000"/>
            <a:ext cx="3936600" cy="1600500"/>
          </a:xfrm>
          <a:prstGeom prst="rect">
            <a:avLst/>
          </a:prstGeom>
          <a:noFill/>
          <a:ln>
            <a:noFill/>
          </a:ln>
        </p:spPr>
      </p:sp>
      <p:sp>
        <p:nvSpPr>
          <p:cNvPr id="240" name="Google Shape;240;p22"/>
          <p:cNvSpPr/>
          <p:nvPr>
            <p:ph idx="4" type="pic"/>
          </p:nvPr>
        </p:nvSpPr>
        <p:spPr>
          <a:xfrm>
            <a:off x="5994400" y="1249975"/>
            <a:ext cx="2434500" cy="1600500"/>
          </a:xfrm>
          <a:prstGeom prst="rect">
            <a:avLst/>
          </a:prstGeom>
          <a:noFill/>
          <a:ln>
            <a:noFill/>
          </a:ln>
        </p:spPr>
      </p:sp>
      <p:sp>
        <p:nvSpPr>
          <p:cNvPr id="241" name="Google Shape;241;p22"/>
          <p:cNvSpPr/>
          <p:nvPr/>
        </p:nvSpPr>
        <p:spPr>
          <a:xfrm>
            <a:off x="7994800" y="0"/>
            <a:ext cx="1149300" cy="534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2"/>
          <p:cNvSpPr/>
          <p:nvPr/>
        </p:nvSpPr>
        <p:spPr>
          <a:xfrm>
            <a:off x="0" y="4090575"/>
            <a:ext cx="465900" cy="105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2"/>
          <p:cNvSpPr/>
          <p:nvPr/>
        </p:nvSpPr>
        <p:spPr>
          <a:xfrm>
            <a:off x="8087950" y="2606850"/>
            <a:ext cx="1267200" cy="12672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2"/>
          <p:cNvSpPr/>
          <p:nvPr/>
        </p:nvSpPr>
        <p:spPr>
          <a:xfrm rot="-5400000">
            <a:off x="237450" y="1500650"/>
            <a:ext cx="894600" cy="894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2"/>
          <p:cNvSpPr/>
          <p:nvPr/>
        </p:nvSpPr>
        <p:spPr>
          <a:xfrm rot="-5400000">
            <a:off x="228150" y="211450"/>
            <a:ext cx="894600" cy="894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2"/>
          <p:cNvSpPr/>
          <p:nvPr/>
        </p:nvSpPr>
        <p:spPr>
          <a:xfrm>
            <a:off x="0" y="0"/>
            <a:ext cx="1360200" cy="2606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2"/>
          <p:cNvSpPr/>
          <p:nvPr/>
        </p:nvSpPr>
        <p:spPr>
          <a:xfrm>
            <a:off x="3196050" y="0"/>
            <a:ext cx="2860500" cy="876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2"/>
          <p:cNvSpPr/>
          <p:nvPr/>
        </p:nvSpPr>
        <p:spPr>
          <a:xfrm>
            <a:off x="3438325" y="0"/>
            <a:ext cx="2366700" cy="363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_1">
    <p:bg>
      <p:bgPr>
        <a:solidFill>
          <a:schemeClr val="dk1"/>
        </a:solidFill>
      </p:bgPr>
    </p:bg>
    <p:spTree>
      <p:nvGrpSpPr>
        <p:cNvPr id="249" name="Shape 249"/>
        <p:cNvGrpSpPr/>
        <p:nvPr/>
      </p:nvGrpSpPr>
      <p:grpSpPr>
        <a:xfrm>
          <a:off x="0" y="0"/>
          <a:ext cx="0" cy="0"/>
          <a:chOff x="0" y="0"/>
          <a:chExt cx="0" cy="0"/>
        </a:xfrm>
      </p:grpSpPr>
      <p:sp>
        <p:nvSpPr>
          <p:cNvPr id="250" name="Google Shape;250;p23"/>
          <p:cNvSpPr txBox="1"/>
          <p:nvPr>
            <p:ph type="title"/>
          </p:nvPr>
        </p:nvSpPr>
        <p:spPr>
          <a:xfrm>
            <a:off x="715100" y="1872900"/>
            <a:ext cx="2994000" cy="1996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b="1"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51" name="Google Shape;251;p23"/>
          <p:cNvSpPr txBox="1"/>
          <p:nvPr>
            <p:ph hasCustomPrompt="1" idx="2" type="title"/>
          </p:nvPr>
        </p:nvSpPr>
        <p:spPr>
          <a:xfrm>
            <a:off x="715100" y="801350"/>
            <a:ext cx="1521000" cy="10716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000">
                <a:solidFill>
                  <a:schemeClr val="accen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52" name="Google Shape;252;p23"/>
          <p:cNvSpPr txBox="1"/>
          <p:nvPr>
            <p:ph idx="1" type="subTitle"/>
          </p:nvPr>
        </p:nvSpPr>
        <p:spPr>
          <a:xfrm>
            <a:off x="715100" y="3925700"/>
            <a:ext cx="2994000" cy="682800"/>
          </a:xfrm>
          <a:prstGeom prst="rect">
            <a:avLst/>
          </a:prstGeom>
          <a:solidFill>
            <a:schemeClr val="accent1"/>
          </a:solid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3" name="Google Shape;253;p23"/>
          <p:cNvSpPr/>
          <p:nvPr>
            <p:ph idx="3" type="pic"/>
          </p:nvPr>
        </p:nvSpPr>
        <p:spPr>
          <a:xfrm>
            <a:off x="4432832" y="801350"/>
            <a:ext cx="1972200" cy="1996800"/>
          </a:xfrm>
          <a:prstGeom prst="rect">
            <a:avLst/>
          </a:prstGeom>
          <a:noFill/>
          <a:ln>
            <a:noFill/>
          </a:ln>
        </p:spPr>
      </p:sp>
      <p:sp>
        <p:nvSpPr>
          <p:cNvPr id="254" name="Google Shape;254;p23"/>
          <p:cNvSpPr/>
          <p:nvPr>
            <p:ph idx="4" type="pic"/>
          </p:nvPr>
        </p:nvSpPr>
        <p:spPr>
          <a:xfrm>
            <a:off x="5898250" y="1481550"/>
            <a:ext cx="2269800" cy="3126900"/>
          </a:xfrm>
          <a:prstGeom prst="rect">
            <a:avLst/>
          </a:prstGeom>
          <a:noFill/>
          <a:ln>
            <a:noFill/>
          </a:ln>
        </p:spPr>
      </p:sp>
      <p:sp>
        <p:nvSpPr>
          <p:cNvPr id="255" name="Google Shape;255;p23"/>
          <p:cNvSpPr/>
          <p:nvPr/>
        </p:nvSpPr>
        <p:spPr>
          <a:xfrm>
            <a:off x="-466650" y="3869700"/>
            <a:ext cx="990000" cy="9900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3"/>
          <p:cNvSpPr/>
          <p:nvPr/>
        </p:nvSpPr>
        <p:spPr>
          <a:xfrm>
            <a:off x="7697500" y="344750"/>
            <a:ext cx="1462800" cy="45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3"/>
          <p:cNvSpPr/>
          <p:nvPr/>
        </p:nvSpPr>
        <p:spPr>
          <a:xfrm>
            <a:off x="0" y="535000"/>
            <a:ext cx="372600" cy="1565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3"/>
          <p:cNvSpPr/>
          <p:nvPr/>
        </p:nvSpPr>
        <p:spPr>
          <a:xfrm>
            <a:off x="8435825" y="1872900"/>
            <a:ext cx="708300" cy="1996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3"/>
          <p:cNvSpPr/>
          <p:nvPr/>
        </p:nvSpPr>
        <p:spPr>
          <a:xfrm>
            <a:off x="8554800" y="2040600"/>
            <a:ext cx="589200" cy="1661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3"/>
          <p:cNvSpPr/>
          <p:nvPr/>
        </p:nvSpPr>
        <p:spPr>
          <a:xfrm>
            <a:off x="4839625" y="4044000"/>
            <a:ext cx="1565400" cy="15654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1_1_1">
    <p:bg>
      <p:bgPr>
        <a:solidFill>
          <a:schemeClr val="dk1"/>
        </a:solidFill>
      </p:bgPr>
    </p:bg>
    <p:spTree>
      <p:nvGrpSpPr>
        <p:cNvPr id="261" name="Shape 261"/>
        <p:cNvGrpSpPr/>
        <p:nvPr/>
      </p:nvGrpSpPr>
      <p:grpSpPr>
        <a:xfrm>
          <a:off x="0" y="0"/>
          <a:ext cx="0" cy="0"/>
          <a:chOff x="0" y="0"/>
          <a:chExt cx="0" cy="0"/>
        </a:xfrm>
      </p:grpSpPr>
      <p:sp>
        <p:nvSpPr>
          <p:cNvPr id="262" name="Google Shape;262;p24"/>
          <p:cNvSpPr txBox="1"/>
          <p:nvPr>
            <p:ph type="title"/>
          </p:nvPr>
        </p:nvSpPr>
        <p:spPr>
          <a:xfrm>
            <a:off x="4351475" y="2921975"/>
            <a:ext cx="4077300" cy="11301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b="1"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63" name="Google Shape;263;p24"/>
          <p:cNvSpPr txBox="1"/>
          <p:nvPr>
            <p:ph hasCustomPrompt="1" idx="2" type="title"/>
          </p:nvPr>
        </p:nvSpPr>
        <p:spPr>
          <a:xfrm>
            <a:off x="4351475" y="1766375"/>
            <a:ext cx="1560600" cy="11556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000">
                <a:solidFill>
                  <a:schemeClr val="accen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4" name="Google Shape;264;p24"/>
          <p:cNvSpPr txBox="1"/>
          <p:nvPr>
            <p:ph idx="1" type="subTitle"/>
          </p:nvPr>
        </p:nvSpPr>
        <p:spPr>
          <a:xfrm>
            <a:off x="4351475" y="4201400"/>
            <a:ext cx="4077300" cy="407100"/>
          </a:xfrm>
          <a:prstGeom prst="rect">
            <a:avLst/>
          </a:prstGeom>
          <a:solidFill>
            <a:schemeClr val="accent1"/>
          </a:solid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5" name="Google Shape;265;p24"/>
          <p:cNvSpPr/>
          <p:nvPr>
            <p:ph idx="3" type="pic"/>
          </p:nvPr>
        </p:nvSpPr>
        <p:spPr>
          <a:xfrm>
            <a:off x="715100" y="2724475"/>
            <a:ext cx="1949700" cy="1884300"/>
          </a:xfrm>
          <a:prstGeom prst="rect">
            <a:avLst/>
          </a:prstGeom>
          <a:noFill/>
          <a:ln>
            <a:noFill/>
          </a:ln>
        </p:spPr>
      </p:sp>
      <p:sp>
        <p:nvSpPr>
          <p:cNvPr id="266" name="Google Shape;266;p24"/>
          <p:cNvSpPr/>
          <p:nvPr>
            <p:ph idx="4" type="pic"/>
          </p:nvPr>
        </p:nvSpPr>
        <p:spPr>
          <a:xfrm>
            <a:off x="1701075" y="535000"/>
            <a:ext cx="1905000" cy="2745000"/>
          </a:xfrm>
          <a:prstGeom prst="rect">
            <a:avLst/>
          </a:prstGeom>
          <a:noFill/>
          <a:ln>
            <a:noFill/>
          </a:ln>
        </p:spPr>
      </p:sp>
      <p:sp>
        <p:nvSpPr>
          <p:cNvPr id="267" name="Google Shape;267;p24"/>
          <p:cNvSpPr/>
          <p:nvPr/>
        </p:nvSpPr>
        <p:spPr>
          <a:xfrm>
            <a:off x="0" y="4342150"/>
            <a:ext cx="2000100" cy="803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4"/>
          <p:cNvSpPr/>
          <p:nvPr/>
        </p:nvSpPr>
        <p:spPr>
          <a:xfrm>
            <a:off x="7588975" y="1398300"/>
            <a:ext cx="1560600" cy="679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4"/>
          <p:cNvSpPr/>
          <p:nvPr/>
        </p:nvSpPr>
        <p:spPr>
          <a:xfrm>
            <a:off x="-270225" y="1096050"/>
            <a:ext cx="1188600" cy="1188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4"/>
          <p:cNvSpPr/>
          <p:nvPr/>
        </p:nvSpPr>
        <p:spPr>
          <a:xfrm>
            <a:off x="8557950" y="3113250"/>
            <a:ext cx="1188600" cy="1188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
    <p:spTree>
      <p:nvGrpSpPr>
        <p:cNvPr id="271" name="Shape 271"/>
        <p:cNvGrpSpPr/>
        <p:nvPr/>
      </p:nvGrpSpPr>
      <p:grpSpPr>
        <a:xfrm>
          <a:off x="0" y="0"/>
          <a:ext cx="0" cy="0"/>
          <a:chOff x="0" y="0"/>
          <a:chExt cx="0" cy="0"/>
        </a:xfrm>
      </p:grpSpPr>
      <p:sp>
        <p:nvSpPr>
          <p:cNvPr id="272" name="Google Shape;272;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3" name="Google Shape;273;p25"/>
          <p:cNvSpPr/>
          <p:nvPr/>
        </p:nvSpPr>
        <p:spPr>
          <a:xfrm>
            <a:off x="292700" y="122065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5"/>
          <p:cNvSpPr/>
          <p:nvPr/>
        </p:nvSpPr>
        <p:spPr>
          <a:xfrm>
            <a:off x="292700" y="158125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5"/>
          <p:cNvSpPr/>
          <p:nvPr/>
        </p:nvSpPr>
        <p:spPr>
          <a:xfrm>
            <a:off x="292700" y="194186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5"/>
          <p:cNvSpPr/>
          <p:nvPr/>
        </p:nvSpPr>
        <p:spPr>
          <a:xfrm>
            <a:off x="292700" y="230246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5"/>
          <p:cNvSpPr/>
          <p:nvPr/>
        </p:nvSpPr>
        <p:spPr>
          <a:xfrm>
            <a:off x="292700" y="266307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5"/>
          <p:cNvSpPr/>
          <p:nvPr/>
        </p:nvSpPr>
        <p:spPr>
          <a:xfrm>
            <a:off x="292700" y="302367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5"/>
          <p:cNvSpPr/>
          <p:nvPr/>
        </p:nvSpPr>
        <p:spPr>
          <a:xfrm>
            <a:off x="0" y="4826700"/>
            <a:ext cx="2515800" cy="316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5"/>
          <p:cNvSpPr/>
          <p:nvPr/>
        </p:nvSpPr>
        <p:spPr>
          <a:xfrm>
            <a:off x="8525900" y="2562425"/>
            <a:ext cx="618300" cy="2581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5"/>
          <p:cNvSpPr/>
          <p:nvPr/>
        </p:nvSpPr>
        <p:spPr>
          <a:xfrm>
            <a:off x="8634425" y="2571300"/>
            <a:ext cx="509700" cy="2581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5"/>
          <p:cNvSpPr/>
          <p:nvPr/>
        </p:nvSpPr>
        <p:spPr>
          <a:xfrm>
            <a:off x="8908225" y="2571300"/>
            <a:ext cx="235800" cy="2581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_1">
    <p:spTree>
      <p:nvGrpSpPr>
        <p:cNvPr id="283" name="Shape 283"/>
        <p:cNvGrpSpPr/>
        <p:nvPr/>
      </p:nvGrpSpPr>
      <p:grpSpPr>
        <a:xfrm>
          <a:off x="0" y="0"/>
          <a:ext cx="0" cy="0"/>
          <a:chOff x="0" y="0"/>
          <a:chExt cx="0" cy="0"/>
        </a:xfrm>
      </p:grpSpPr>
      <p:sp>
        <p:nvSpPr>
          <p:cNvPr id="284" name="Google Shape;284;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5" name="Google Shape;285;p26"/>
          <p:cNvSpPr/>
          <p:nvPr/>
        </p:nvSpPr>
        <p:spPr>
          <a:xfrm>
            <a:off x="8619100" y="2515850"/>
            <a:ext cx="525000" cy="2627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a:off x="8732050" y="2633300"/>
            <a:ext cx="299100" cy="2392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6"/>
          <p:cNvSpPr/>
          <p:nvPr/>
        </p:nvSpPr>
        <p:spPr>
          <a:xfrm>
            <a:off x="-139775" y="764075"/>
            <a:ext cx="745500" cy="7455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6"/>
          <p:cNvSpPr/>
          <p:nvPr/>
        </p:nvSpPr>
        <p:spPr>
          <a:xfrm>
            <a:off x="-139775" y="1208025"/>
            <a:ext cx="745500" cy="7455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6"/>
          <p:cNvSpPr/>
          <p:nvPr/>
        </p:nvSpPr>
        <p:spPr>
          <a:xfrm>
            <a:off x="-139775" y="1686550"/>
            <a:ext cx="745500" cy="7455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6"/>
          <p:cNvSpPr/>
          <p:nvPr/>
        </p:nvSpPr>
        <p:spPr>
          <a:xfrm>
            <a:off x="0" y="4596925"/>
            <a:ext cx="715200" cy="5727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dk1"/>
        </a:solidFill>
      </p:bgPr>
    </p:bg>
    <p:spTree>
      <p:nvGrpSpPr>
        <p:cNvPr id="291" name="Shape 291"/>
        <p:cNvGrpSpPr/>
        <p:nvPr/>
      </p:nvGrpSpPr>
      <p:grpSpPr>
        <a:xfrm>
          <a:off x="0" y="0"/>
          <a:ext cx="0" cy="0"/>
          <a:chOff x="0" y="0"/>
          <a:chExt cx="0" cy="0"/>
        </a:xfrm>
      </p:grpSpPr>
      <p:sp>
        <p:nvSpPr>
          <p:cNvPr id="292" name="Google Shape;292;p27"/>
          <p:cNvSpPr txBox="1"/>
          <p:nvPr>
            <p:ph type="ctrTitle"/>
          </p:nvPr>
        </p:nvSpPr>
        <p:spPr>
          <a:xfrm>
            <a:off x="2429950" y="535000"/>
            <a:ext cx="4284000" cy="1132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7200">
                <a:solidFill>
                  <a:schemeClr val="lt1"/>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93" name="Google Shape;293;p27"/>
          <p:cNvSpPr txBox="1"/>
          <p:nvPr>
            <p:ph idx="1" type="subTitle"/>
          </p:nvPr>
        </p:nvSpPr>
        <p:spPr>
          <a:xfrm>
            <a:off x="2425075" y="1667500"/>
            <a:ext cx="4293900" cy="122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294" name="Google Shape;294;p27"/>
          <p:cNvSpPr txBox="1"/>
          <p:nvPr/>
        </p:nvSpPr>
        <p:spPr>
          <a:xfrm>
            <a:off x="2107300" y="4025300"/>
            <a:ext cx="4929300" cy="583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lt1"/>
                </a:solidFill>
                <a:latin typeface="Manrope"/>
                <a:ea typeface="Manrope"/>
                <a:cs typeface="Manrope"/>
                <a:sym typeface="Manrope"/>
              </a:rPr>
              <a:t>CREDITS:</a:t>
            </a:r>
            <a:r>
              <a:rPr lang="en" sz="1200">
                <a:solidFill>
                  <a:schemeClr val="lt1"/>
                </a:solidFill>
                <a:latin typeface="Manrope"/>
                <a:ea typeface="Manrope"/>
                <a:cs typeface="Manrope"/>
                <a:sym typeface="Manrope"/>
              </a:rPr>
              <a:t> This presentation template was created by </a:t>
            </a:r>
            <a:r>
              <a:rPr b="1" lang="en" sz="1200">
                <a:solidFill>
                  <a:schemeClr val="lt1"/>
                </a:solidFill>
                <a:uFill>
                  <a:noFill/>
                </a:uFill>
                <a:latin typeface="Manrope"/>
                <a:ea typeface="Manrope"/>
                <a:cs typeface="Manrope"/>
                <a:sym typeface="Manrope"/>
                <a:hlinkClick r:id="rId2">
                  <a:extLst>
                    <a:ext uri="{A12FA001-AC4F-418D-AE19-62706E023703}">
                      <ahyp:hlinkClr val="tx"/>
                    </a:ext>
                  </a:extLst>
                </a:hlinkClick>
              </a:rPr>
              <a:t>Slidesgo</a:t>
            </a:r>
            <a:r>
              <a:rPr b="1" lang="en" sz="1200">
                <a:solidFill>
                  <a:schemeClr val="lt1"/>
                </a:solidFill>
                <a:latin typeface="Manrope"/>
                <a:ea typeface="Manrope"/>
                <a:cs typeface="Manrope"/>
                <a:sym typeface="Manrope"/>
              </a:rPr>
              <a:t>,</a:t>
            </a:r>
            <a:r>
              <a:rPr lang="en" sz="1200">
                <a:solidFill>
                  <a:schemeClr val="lt1"/>
                </a:solidFill>
                <a:latin typeface="Manrope"/>
                <a:ea typeface="Manrope"/>
                <a:cs typeface="Manrope"/>
                <a:sym typeface="Manrope"/>
              </a:rPr>
              <a:t> including icons by </a:t>
            </a:r>
            <a:r>
              <a:rPr b="1" lang="en" sz="1200">
                <a:solidFill>
                  <a:schemeClr val="lt1"/>
                </a:solidFill>
                <a:uFill>
                  <a:noFill/>
                </a:uFill>
                <a:latin typeface="Manrope"/>
                <a:ea typeface="Manrope"/>
                <a:cs typeface="Manrope"/>
                <a:sym typeface="Manrope"/>
                <a:hlinkClick r:id="rId3">
                  <a:extLst>
                    <a:ext uri="{A12FA001-AC4F-418D-AE19-62706E023703}">
                      <ahyp:hlinkClr val="tx"/>
                    </a:ext>
                  </a:extLst>
                </a:hlinkClick>
              </a:rPr>
              <a:t>Flaticon</a:t>
            </a:r>
            <a:r>
              <a:rPr b="1" lang="en" sz="1200">
                <a:solidFill>
                  <a:schemeClr val="lt1"/>
                </a:solidFill>
                <a:latin typeface="Manrope"/>
                <a:ea typeface="Manrope"/>
                <a:cs typeface="Manrope"/>
                <a:sym typeface="Manrope"/>
              </a:rPr>
              <a:t>,</a:t>
            </a:r>
            <a:r>
              <a:rPr lang="en" sz="1200">
                <a:solidFill>
                  <a:schemeClr val="lt1"/>
                </a:solidFill>
                <a:latin typeface="Manrope"/>
                <a:ea typeface="Manrope"/>
                <a:cs typeface="Manrope"/>
                <a:sym typeface="Manrope"/>
              </a:rPr>
              <a:t> and infographics &amp; images by </a:t>
            </a:r>
            <a:r>
              <a:rPr b="1" lang="en" sz="1200">
                <a:solidFill>
                  <a:schemeClr val="lt1"/>
                </a:solidFill>
                <a:uFill>
                  <a:noFill/>
                </a:uFill>
                <a:latin typeface="Manrope"/>
                <a:ea typeface="Manrope"/>
                <a:cs typeface="Manrope"/>
                <a:sym typeface="Manrope"/>
                <a:hlinkClick r:id="rId4">
                  <a:extLst>
                    <a:ext uri="{A12FA001-AC4F-418D-AE19-62706E023703}">
                      <ahyp:hlinkClr val="tx"/>
                    </a:ext>
                  </a:extLst>
                </a:hlinkClick>
              </a:rPr>
              <a:t>Freepik</a:t>
            </a:r>
            <a:endParaRPr b="1" sz="1200">
              <a:solidFill>
                <a:schemeClr val="lt1"/>
              </a:solidFill>
              <a:latin typeface="Manrope"/>
              <a:ea typeface="Manrope"/>
              <a:cs typeface="Manrope"/>
              <a:sym typeface="Manrope"/>
            </a:endParaRPr>
          </a:p>
        </p:txBody>
      </p:sp>
      <p:sp>
        <p:nvSpPr>
          <p:cNvPr id="295" name="Google Shape;295;p27"/>
          <p:cNvSpPr/>
          <p:nvPr/>
        </p:nvSpPr>
        <p:spPr>
          <a:xfrm>
            <a:off x="0" y="0"/>
            <a:ext cx="1416300" cy="2348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7"/>
          <p:cNvSpPr/>
          <p:nvPr/>
        </p:nvSpPr>
        <p:spPr>
          <a:xfrm>
            <a:off x="279600" y="360688"/>
            <a:ext cx="857100" cy="857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7"/>
          <p:cNvSpPr/>
          <p:nvPr/>
        </p:nvSpPr>
        <p:spPr>
          <a:xfrm>
            <a:off x="279600" y="984713"/>
            <a:ext cx="857100" cy="8571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7"/>
          <p:cNvSpPr/>
          <p:nvPr/>
        </p:nvSpPr>
        <p:spPr>
          <a:xfrm>
            <a:off x="549775" y="4221100"/>
            <a:ext cx="1248600" cy="950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7"/>
          <p:cNvSpPr/>
          <p:nvPr/>
        </p:nvSpPr>
        <p:spPr>
          <a:xfrm>
            <a:off x="-195900" y="3158725"/>
            <a:ext cx="1332600" cy="1332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7"/>
          <p:cNvSpPr/>
          <p:nvPr/>
        </p:nvSpPr>
        <p:spPr>
          <a:xfrm>
            <a:off x="7668650" y="1966300"/>
            <a:ext cx="1313700" cy="13137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7"/>
          <p:cNvSpPr/>
          <p:nvPr/>
        </p:nvSpPr>
        <p:spPr>
          <a:xfrm>
            <a:off x="7715125" y="4118525"/>
            <a:ext cx="1416300" cy="1024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7"/>
          <p:cNvSpPr/>
          <p:nvPr/>
        </p:nvSpPr>
        <p:spPr>
          <a:xfrm>
            <a:off x="7491100" y="2986175"/>
            <a:ext cx="937800" cy="133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7"/>
          <p:cNvSpPr/>
          <p:nvPr/>
        </p:nvSpPr>
        <p:spPr>
          <a:xfrm>
            <a:off x="7289700" y="535000"/>
            <a:ext cx="1854300" cy="531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04" name="Shape 304"/>
        <p:cNvGrpSpPr/>
        <p:nvPr/>
      </p:nvGrpSpPr>
      <p:grpSpPr>
        <a:xfrm>
          <a:off x="0" y="0"/>
          <a:ext cx="0" cy="0"/>
          <a:chOff x="0" y="0"/>
          <a:chExt cx="0" cy="0"/>
        </a:xfrm>
      </p:grpSpPr>
      <p:sp>
        <p:nvSpPr>
          <p:cNvPr id="305" name="Google Shape;305;p28"/>
          <p:cNvSpPr/>
          <p:nvPr/>
        </p:nvSpPr>
        <p:spPr>
          <a:xfrm flipH="1">
            <a:off x="7978200" y="4261200"/>
            <a:ext cx="1165800" cy="887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8"/>
          <p:cNvSpPr/>
          <p:nvPr/>
        </p:nvSpPr>
        <p:spPr>
          <a:xfrm flipH="1">
            <a:off x="8279276" y="4423195"/>
            <a:ext cx="563400" cy="5634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8"/>
          <p:cNvSpPr/>
          <p:nvPr/>
        </p:nvSpPr>
        <p:spPr>
          <a:xfrm flipH="1">
            <a:off x="301675" y="197232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8"/>
          <p:cNvSpPr/>
          <p:nvPr/>
        </p:nvSpPr>
        <p:spPr>
          <a:xfrm flipH="1">
            <a:off x="301675" y="233292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8"/>
          <p:cNvSpPr/>
          <p:nvPr/>
        </p:nvSpPr>
        <p:spPr>
          <a:xfrm flipH="1">
            <a:off x="287225" y="4796250"/>
            <a:ext cx="1285800" cy="354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8"/>
          <p:cNvSpPr/>
          <p:nvPr/>
        </p:nvSpPr>
        <p:spPr>
          <a:xfrm>
            <a:off x="6611875" y="0"/>
            <a:ext cx="2306100" cy="887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8"/>
          <p:cNvSpPr/>
          <p:nvPr/>
        </p:nvSpPr>
        <p:spPr>
          <a:xfrm>
            <a:off x="7012675" y="101100"/>
            <a:ext cx="1830000" cy="685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8"/>
          <p:cNvSpPr/>
          <p:nvPr/>
        </p:nvSpPr>
        <p:spPr>
          <a:xfrm>
            <a:off x="298175" y="266307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8"/>
          <p:cNvSpPr/>
          <p:nvPr/>
        </p:nvSpPr>
        <p:spPr>
          <a:xfrm>
            <a:off x="287225" y="302367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8"/>
          <p:cNvSpPr/>
          <p:nvPr/>
        </p:nvSpPr>
        <p:spPr>
          <a:xfrm flipH="1">
            <a:off x="8739000" y="-5100"/>
            <a:ext cx="405000" cy="1596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8"/>
          <p:cNvSpPr/>
          <p:nvPr/>
        </p:nvSpPr>
        <p:spPr>
          <a:xfrm>
            <a:off x="1163650" y="4099200"/>
            <a:ext cx="887400" cy="887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dk1"/>
        </a:solidFill>
      </p:bgPr>
    </p:bg>
    <p:spTree>
      <p:nvGrpSpPr>
        <p:cNvPr id="316" name="Shape 316"/>
        <p:cNvGrpSpPr/>
        <p:nvPr/>
      </p:nvGrpSpPr>
      <p:grpSpPr>
        <a:xfrm>
          <a:off x="0" y="0"/>
          <a:ext cx="0" cy="0"/>
          <a:chOff x="0" y="0"/>
          <a:chExt cx="0" cy="0"/>
        </a:xfrm>
      </p:grpSpPr>
      <p:sp>
        <p:nvSpPr>
          <p:cNvPr id="317" name="Google Shape;317;p29"/>
          <p:cNvSpPr/>
          <p:nvPr/>
        </p:nvSpPr>
        <p:spPr>
          <a:xfrm flipH="1">
            <a:off x="7373625" y="357975"/>
            <a:ext cx="1341900" cy="134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9"/>
          <p:cNvSpPr/>
          <p:nvPr/>
        </p:nvSpPr>
        <p:spPr>
          <a:xfrm flipH="1">
            <a:off x="6516575" y="2842450"/>
            <a:ext cx="1500300" cy="1127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9"/>
          <p:cNvSpPr/>
          <p:nvPr/>
        </p:nvSpPr>
        <p:spPr>
          <a:xfrm flipH="1">
            <a:off x="125" y="4081225"/>
            <a:ext cx="3318600" cy="1062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9"/>
          <p:cNvSpPr/>
          <p:nvPr/>
        </p:nvSpPr>
        <p:spPr>
          <a:xfrm flipH="1">
            <a:off x="0" y="4304850"/>
            <a:ext cx="2947800" cy="838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9"/>
          <p:cNvSpPr/>
          <p:nvPr/>
        </p:nvSpPr>
        <p:spPr>
          <a:xfrm flipH="1">
            <a:off x="8715525" y="375500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9"/>
          <p:cNvSpPr/>
          <p:nvPr/>
        </p:nvSpPr>
        <p:spPr>
          <a:xfrm flipH="1">
            <a:off x="8715525" y="411560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9"/>
          <p:cNvSpPr/>
          <p:nvPr/>
        </p:nvSpPr>
        <p:spPr>
          <a:xfrm flipH="1">
            <a:off x="8715525" y="447621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9"/>
          <p:cNvSpPr/>
          <p:nvPr/>
        </p:nvSpPr>
        <p:spPr>
          <a:xfrm flipH="1">
            <a:off x="188275" y="-25"/>
            <a:ext cx="450300" cy="131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9"/>
          <p:cNvSpPr/>
          <p:nvPr/>
        </p:nvSpPr>
        <p:spPr>
          <a:xfrm flipH="1">
            <a:off x="4075175" y="-25"/>
            <a:ext cx="2441400" cy="358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29" name="Shape 329"/>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30" name="Shape 330"/>
        <p:cNvGrpSpPr/>
        <p:nvPr/>
      </p:nvGrpSpPr>
      <p:grpSpPr>
        <a:xfrm>
          <a:off x="0" y="0"/>
          <a:ext cx="0" cy="0"/>
          <a:chOff x="0" y="0"/>
          <a:chExt cx="0" cy="0"/>
        </a:xfrm>
      </p:grpSpPr>
      <p:sp>
        <p:nvSpPr>
          <p:cNvPr id="331" name="Google Shape;331;p3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Manrope"/>
              <a:buNone/>
              <a:defRPr b="1" sz="3000">
                <a:solidFill>
                  <a:schemeClr val="dk1"/>
                </a:solidFill>
                <a:latin typeface="Manrope"/>
                <a:ea typeface="Manrope"/>
                <a:cs typeface="Manrope"/>
                <a:sym typeface="Manrop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Manrope"/>
              <a:buChar char="●"/>
              <a:defRPr>
                <a:solidFill>
                  <a:schemeClr val="dk1"/>
                </a:solidFill>
                <a:latin typeface="Manrope"/>
                <a:ea typeface="Manrope"/>
                <a:cs typeface="Manrope"/>
                <a:sym typeface="Manrope"/>
              </a:defRPr>
            </a:lvl1pPr>
            <a:lvl2pPr indent="-317500" lvl="1" marL="914400">
              <a:lnSpc>
                <a:spcPct val="100000"/>
              </a:lnSpc>
              <a:spcBef>
                <a:spcPts val="1600"/>
              </a:spcBef>
              <a:spcAft>
                <a:spcPts val="0"/>
              </a:spcAft>
              <a:buClr>
                <a:schemeClr val="dk1"/>
              </a:buClr>
              <a:buSzPts val="1400"/>
              <a:buFont typeface="Manrope"/>
              <a:buChar char="○"/>
              <a:defRPr>
                <a:solidFill>
                  <a:schemeClr val="dk1"/>
                </a:solidFill>
                <a:latin typeface="Manrope"/>
                <a:ea typeface="Manrope"/>
                <a:cs typeface="Manrope"/>
                <a:sym typeface="Manrope"/>
              </a:defRPr>
            </a:lvl2pPr>
            <a:lvl3pPr indent="-317500" lvl="2" marL="1371600">
              <a:lnSpc>
                <a:spcPct val="100000"/>
              </a:lnSpc>
              <a:spcBef>
                <a:spcPts val="1600"/>
              </a:spcBef>
              <a:spcAft>
                <a:spcPts val="0"/>
              </a:spcAft>
              <a:buClr>
                <a:schemeClr val="dk1"/>
              </a:buClr>
              <a:buSzPts val="1400"/>
              <a:buFont typeface="Manrope"/>
              <a:buChar char="■"/>
              <a:defRPr>
                <a:solidFill>
                  <a:schemeClr val="dk1"/>
                </a:solidFill>
                <a:latin typeface="Manrope"/>
                <a:ea typeface="Manrope"/>
                <a:cs typeface="Manrope"/>
                <a:sym typeface="Manrope"/>
              </a:defRPr>
            </a:lvl3pPr>
            <a:lvl4pPr indent="-317500" lvl="3" marL="1828800">
              <a:lnSpc>
                <a:spcPct val="100000"/>
              </a:lnSpc>
              <a:spcBef>
                <a:spcPts val="1600"/>
              </a:spcBef>
              <a:spcAft>
                <a:spcPts val="0"/>
              </a:spcAft>
              <a:buClr>
                <a:schemeClr val="dk1"/>
              </a:buClr>
              <a:buSzPts val="1400"/>
              <a:buFont typeface="Manrope"/>
              <a:buChar char="●"/>
              <a:defRPr>
                <a:solidFill>
                  <a:schemeClr val="dk1"/>
                </a:solidFill>
                <a:latin typeface="Manrope"/>
                <a:ea typeface="Manrope"/>
                <a:cs typeface="Manrope"/>
                <a:sym typeface="Manrope"/>
              </a:defRPr>
            </a:lvl4pPr>
            <a:lvl5pPr indent="-317500" lvl="4" marL="2286000">
              <a:lnSpc>
                <a:spcPct val="100000"/>
              </a:lnSpc>
              <a:spcBef>
                <a:spcPts val="1600"/>
              </a:spcBef>
              <a:spcAft>
                <a:spcPts val="0"/>
              </a:spcAft>
              <a:buClr>
                <a:schemeClr val="dk1"/>
              </a:buClr>
              <a:buSzPts val="1400"/>
              <a:buFont typeface="Manrope"/>
              <a:buChar char="○"/>
              <a:defRPr>
                <a:solidFill>
                  <a:schemeClr val="dk1"/>
                </a:solidFill>
                <a:latin typeface="Manrope"/>
                <a:ea typeface="Manrope"/>
                <a:cs typeface="Manrope"/>
                <a:sym typeface="Manrope"/>
              </a:defRPr>
            </a:lvl5pPr>
            <a:lvl6pPr indent="-317500" lvl="5" marL="2743200">
              <a:lnSpc>
                <a:spcPct val="100000"/>
              </a:lnSpc>
              <a:spcBef>
                <a:spcPts val="1600"/>
              </a:spcBef>
              <a:spcAft>
                <a:spcPts val="0"/>
              </a:spcAft>
              <a:buClr>
                <a:schemeClr val="dk1"/>
              </a:buClr>
              <a:buSzPts val="1400"/>
              <a:buFont typeface="Manrope"/>
              <a:buChar char="■"/>
              <a:defRPr>
                <a:solidFill>
                  <a:schemeClr val="dk1"/>
                </a:solidFill>
                <a:latin typeface="Manrope"/>
                <a:ea typeface="Manrope"/>
                <a:cs typeface="Manrope"/>
                <a:sym typeface="Manrope"/>
              </a:defRPr>
            </a:lvl6pPr>
            <a:lvl7pPr indent="-317500" lvl="6" marL="3200400">
              <a:lnSpc>
                <a:spcPct val="100000"/>
              </a:lnSpc>
              <a:spcBef>
                <a:spcPts val="1600"/>
              </a:spcBef>
              <a:spcAft>
                <a:spcPts val="0"/>
              </a:spcAft>
              <a:buClr>
                <a:schemeClr val="dk1"/>
              </a:buClr>
              <a:buSzPts val="1400"/>
              <a:buFont typeface="Manrope"/>
              <a:buChar char="●"/>
              <a:defRPr>
                <a:solidFill>
                  <a:schemeClr val="dk1"/>
                </a:solidFill>
                <a:latin typeface="Manrope"/>
                <a:ea typeface="Manrope"/>
                <a:cs typeface="Manrope"/>
                <a:sym typeface="Manrope"/>
              </a:defRPr>
            </a:lvl7pPr>
            <a:lvl8pPr indent="-317500" lvl="7" marL="3657600">
              <a:lnSpc>
                <a:spcPct val="100000"/>
              </a:lnSpc>
              <a:spcBef>
                <a:spcPts val="1600"/>
              </a:spcBef>
              <a:spcAft>
                <a:spcPts val="0"/>
              </a:spcAft>
              <a:buClr>
                <a:schemeClr val="dk1"/>
              </a:buClr>
              <a:buSzPts val="1400"/>
              <a:buFont typeface="Manrope"/>
              <a:buChar char="○"/>
              <a:defRPr>
                <a:solidFill>
                  <a:schemeClr val="dk1"/>
                </a:solidFill>
                <a:latin typeface="Manrope"/>
                <a:ea typeface="Manrope"/>
                <a:cs typeface="Manrope"/>
                <a:sym typeface="Manrope"/>
              </a:defRPr>
            </a:lvl8pPr>
            <a:lvl9pPr indent="-317500" lvl="8" marL="4114800">
              <a:lnSpc>
                <a:spcPct val="100000"/>
              </a:lnSpc>
              <a:spcBef>
                <a:spcPts val="1600"/>
              </a:spcBef>
              <a:spcAft>
                <a:spcPts val="1600"/>
              </a:spcAft>
              <a:buClr>
                <a:schemeClr val="dk1"/>
              </a:buClr>
              <a:buSzPts val="1400"/>
              <a:buFont typeface="Manrope"/>
              <a:buChar char="■"/>
              <a:defRPr>
                <a:solidFill>
                  <a:schemeClr val="dk1"/>
                </a:solidFill>
                <a:latin typeface="Manrope"/>
                <a:ea typeface="Manrope"/>
                <a:cs typeface="Manrope"/>
                <a:sym typeface="Manrop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26" name="Shape 326"/>
        <p:cNvGrpSpPr/>
        <p:nvPr/>
      </p:nvGrpSpPr>
      <p:grpSpPr>
        <a:xfrm>
          <a:off x="0" y="0"/>
          <a:ext cx="0" cy="0"/>
          <a:chOff x="0" y="0"/>
          <a:chExt cx="0" cy="0"/>
        </a:xfrm>
      </p:grpSpPr>
      <p:sp>
        <p:nvSpPr>
          <p:cNvPr id="327" name="Google Shape;327;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28" name="Google Shape;328;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1.jpg"/><Relationship Id="rId4" Type="http://schemas.openxmlformats.org/officeDocument/2006/relationships/image" Target="../media/image4.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xml"/><Relationship Id="rId3" Type="http://schemas.openxmlformats.org/officeDocument/2006/relationships/slide" Target="/ppt/slides/slide31.xml"/><Relationship Id="rId4" Type="http://schemas.openxmlformats.org/officeDocument/2006/relationships/slide" Target="/ppt/slides/slide26.xml"/><Relationship Id="rId9" Type="http://schemas.openxmlformats.org/officeDocument/2006/relationships/slide" Target="/ppt/slides/slide33.xml"/><Relationship Id="rId5" Type="http://schemas.openxmlformats.org/officeDocument/2006/relationships/slide" Target="/ppt/slides/slide25.xml"/><Relationship Id="rId6" Type="http://schemas.openxmlformats.org/officeDocument/2006/relationships/slide" Target="/ppt/slides/slide25.xml"/><Relationship Id="rId7" Type="http://schemas.openxmlformats.org/officeDocument/2006/relationships/slide" Target="/ppt/slides/slide24.xml"/><Relationship Id="rId8" Type="http://schemas.openxmlformats.org/officeDocument/2006/relationships/slide" Target="/ppt/slides/slide31.xml"/><Relationship Id="rId11" Type="http://schemas.openxmlformats.org/officeDocument/2006/relationships/hyperlink" Target="https://bit.ly/3A1uf1Q" TargetMode="External"/><Relationship Id="rId10"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www.videvo.net/?utm_source=slidesgo_template&amp;utm_medium=referral-link&amp;utm_campaign=sg_resources&amp;utm_content=videvo"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9.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21.jpg"/><Relationship Id="rId4" Type="http://schemas.openxmlformats.org/officeDocument/2006/relationships/image" Target="../media/image17.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 Id="rId3" Type="http://schemas.openxmlformats.org/officeDocument/2006/relationships/image" Target="../media/image7.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 Id="rId3" Type="http://schemas.openxmlformats.org/officeDocument/2006/relationships/image" Target="../media/image20.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 Id="rId3" Type="http://schemas.openxmlformats.org/officeDocument/2006/relationships/image" Target="../media/image8.jpg"/><Relationship Id="rId4" Type="http://schemas.openxmlformats.org/officeDocument/2006/relationships/image" Target="../media/image13.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image" Target="../media/image16.jpg"/><Relationship Id="rId4" Type="http://schemas.openxmlformats.org/officeDocument/2006/relationships/image" Target="../media/image15.jpg"/><Relationship Id="rId5" Type="http://schemas.openxmlformats.org/officeDocument/2006/relationships/image" Target="../media/image10.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 Id="rId3" Type="http://schemas.openxmlformats.org/officeDocument/2006/relationships/image" Target="../media/image12.jpg"/><Relationship Id="rId4" Type="http://schemas.openxmlformats.org/officeDocument/2006/relationships/image" Target="../media/image18.jpg"/><Relationship Id="rId5" Type="http://schemas.openxmlformats.org/officeDocument/2006/relationships/image" Target="../media/image9.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1.xml"/><Relationship Id="rId3" Type="http://schemas.openxmlformats.org/officeDocument/2006/relationships/image" Target="../media/image1.jpg"/><Relationship Id="rId4" Type="http://schemas.openxmlformats.org/officeDocument/2006/relationships/image" Target="../media/image6.jpg"/><Relationship Id="rId5" Type="http://schemas.openxmlformats.org/officeDocument/2006/relationships/image" Target="../media/image3.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2.xml"/><Relationship Id="rId3" Type="http://schemas.openxmlformats.org/officeDocument/2006/relationships/image" Target="../media/image2.jpg"/><Relationship Id="rId4" Type="http://schemas.openxmlformats.org/officeDocument/2006/relationships/image" Target="../media/image5.jpg"/><Relationship Id="rId5" Type="http://schemas.openxmlformats.org/officeDocument/2006/relationships/image" Target="../media/image22.jpg"/><Relationship Id="rId6" Type="http://schemas.openxmlformats.org/officeDocument/2006/relationships/image" Target="../media/image24.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 Id="rId3" Type="http://schemas.openxmlformats.org/officeDocument/2006/relationships/image" Target="../media/image30.jpg"/><Relationship Id="rId4" Type="http://schemas.openxmlformats.org/officeDocument/2006/relationships/image" Target="../media/image32.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6.xml"/><Relationship Id="rId3" Type="http://schemas.openxmlformats.org/officeDocument/2006/relationships/image" Target="../media/image33.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 Id="rId3" Type="http://schemas.openxmlformats.org/officeDocument/2006/relationships/image" Target="../media/image36.jpg"/><Relationship Id="rId4" Type="http://schemas.openxmlformats.org/officeDocument/2006/relationships/image" Target="../media/image35.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 Id="rId3" Type="http://schemas.openxmlformats.org/officeDocument/2006/relationships/image" Target="../media/image40.jpg"/><Relationship Id="rId4" Type="http://schemas.openxmlformats.org/officeDocument/2006/relationships/image" Target="../media/image34.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 Id="rId3" Type="http://schemas.openxmlformats.org/officeDocument/2006/relationships/image" Target="../media/image39.jpg"/><Relationship Id="rId4" Type="http://schemas.openxmlformats.org/officeDocument/2006/relationships/image" Target="../media/image37.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 Id="rId3" Type="http://schemas.openxmlformats.org/officeDocument/2006/relationships/image" Target="../media/image42.jpg"/><Relationship Id="rId4" Type="http://schemas.openxmlformats.org/officeDocument/2006/relationships/image" Target="../media/image38.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image" Target="../media/image41.jpg"/><Relationship Id="rId4" Type="http://schemas.openxmlformats.org/officeDocument/2006/relationships/image" Target="../media/image31.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xml"/><Relationship Id="rId3" Type="http://schemas.openxmlformats.org/officeDocument/2006/relationships/hyperlink" Target="https://www.freepik.com/free-photo/interior-design-with-photoframes-blue-couch_25811401.htm/?utm_source=slidesgo_template&amp;utm_medium=referral-link&amp;utm_campaign=sg_resources&amp;utm_content=freepik" TargetMode="External"/><Relationship Id="rId4" Type="http://schemas.openxmlformats.org/officeDocument/2006/relationships/hyperlink" Target="https://www.freepik.com/free-photo/interior-design-with-photoframes-bed-with-pillows_25811396.htm/?utm_source=slidesgo_template&amp;utm_medium=referral-link&amp;utm_campaign=sg_resources&amp;utm_content=freepik" TargetMode="External"/><Relationship Id="rId9" Type="http://schemas.openxmlformats.org/officeDocument/2006/relationships/hyperlink" Target="https://www.freepik.com/free-photo/interior-design-with-photoframe-desk_25811398.htm/?utm_source=slidesgo_template&amp;utm_medium=referral-link&amp;utm_campaign=sg_resources&amp;utm_content=freepik" TargetMode="External"/><Relationship Id="rId5" Type="http://schemas.openxmlformats.org/officeDocument/2006/relationships/hyperlink" Target="https://www.freepik.com/free-photo/interior-design-with-photoframes-bed_25811392.htm/?utm_source=slidesgo_template&amp;utm_medium=referral-link&amp;utm_campaign=sg_resources&amp;utm_content=freepik" TargetMode="External"/><Relationship Id="rId6" Type="http://schemas.openxmlformats.org/officeDocument/2006/relationships/hyperlink" Target="https://www.freepik.com/free-photo/interior-design-with-photoframes-grey-couch_25811397.htm/?utm_source=slidesgo_template&amp;utm_medium=referral-link&amp;utm_campaign=sg_resources&amp;utm_content=freepik" TargetMode="External"/><Relationship Id="rId7" Type="http://schemas.openxmlformats.org/officeDocument/2006/relationships/hyperlink" Target="https://www.freepik.com/free-photo/interior-design-with-photoframes-blue-table_25811404.htm/?utm_source=slidesgo_template&amp;utm_medium=referral-link&amp;utm_campaign=sg_resources&amp;utm_content=freepik" TargetMode="External"/><Relationship Id="rId8" Type="http://schemas.openxmlformats.org/officeDocument/2006/relationships/hyperlink" Target="https://www.freepik.com/free-photo/interior-design-with-photoframe-table_25811405.htm/?utm_source=slidesgo_template&amp;utm_medium=referral-link&amp;utm_campaign=sg_resources&amp;utm_content=freepik" TargetMode="External"/><Relationship Id="rId11" Type="http://schemas.openxmlformats.org/officeDocument/2006/relationships/hyperlink" Target="https://www.freepik.com/free-photo/creative-fengshui-practice-living-room-arrangement_19468983.htm/?utm_source=slidesgo_template&amp;utm_medium=referral-link&amp;utm_campaign=sg_resources&amp;utm_content=freepik" TargetMode="External"/><Relationship Id="rId10" Type="http://schemas.openxmlformats.org/officeDocument/2006/relationships/hyperlink" Target="https://www.freepik.com/free-photo/interior-design-with-photoframes-brown-couch_25811415.htm/?utm_source=slidesgo_template&amp;utm_medium=referral-link&amp;utm_campaign=sg_resources&amp;utm_content=freepik" TargetMode="External"/><Relationship Id="rId13" Type="http://schemas.openxmlformats.org/officeDocument/2006/relationships/hyperlink" Target="https://www.freepik.com/free-photo/creative-fengshui-practice-bedroom-arrangement_19468974.htm/?utm_source=slidesgo_template&amp;utm_medium=referral-link&amp;utm_campaign=sg_resources&amp;utm_content=freepik" TargetMode="External"/><Relationship Id="rId12" Type="http://schemas.openxmlformats.org/officeDocument/2006/relationships/hyperlink" Target="https://www.freepik.com/free-photo/creative-fengshui-practice-home-arrangement_19469007.htm/?utm_source=slidesgo_template&amp;utm_medium=referral-link&amp;utm_campaign=sg_resources&amp;utm_content=freepik" TargetMode="External"/><Relationship Id="rId15" Type="http://schemas.openxmlformats.org/officeDocument/2006/relationships/hyperlink" Target="https://www.freepik.com/free-photo/creative-fengshui-practice-kitchen-arrangement_19468960.htm/?utm_source=slidesgo_template&amp;utm_medium=referral-link&amp;utm_campaign=sg_resources&amp;utm_content=freepik" TargetMode="External"/><Relationship Id="rId14" Type="http://schemas.openxmlformats.org/officeDocument/2006/relationships/hyperlink" Target="https://www.freepik.com/free-photo/creative-fengshui-practice-living-room-arrangement_19468984.htm/?utm_source=slidesgo_template&amp;utm_medium=referral-link&amp;utm_campaign=sg_resources&amp;utm_content=freepik" TargetMode="External"/><Relationship Id="rId16" Type="http://schemas.openxmlformats.org/officeDocument/2006/relationships/hyperlink" Target="https://www.freepik.com/free-photo/creative-fengshui-practice-home-arrangement_19469008.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xml"/><Relationship Id="rId3" Type="http://schemas.openxmlformats.org/officeDocument/2006/relationships/hyperlink" Target="https://www.freepik.com/free-vector/flat-interior-design-company-social-media-promo-template_31249790.htm/?utm_source=slidesgo_template&amp;utm_medium=referral-link&amp;utm_campaign=sg_resources&amp;utm_content=freepik" TargetMode="External"/><Relationship Id="rId4" Type="http://schemas.openxmlformats.org/officeDocument/2006/relationships/hyperlink" Target="https://www.freepik.com/free-vector/flat-interior-design-company-social-media-cover-template_31249805.htm/?utm_source=slidesgo_template&amp;utm_medium=referral-link&amp;utm_campaign=sg_resources&amp;utm_content=freepik" TargetMode="External"/><Relationship Id="rId9" Type="http://schemas.openxmlformats.org/officeDocument/2006/relationships/hyperlink" Target="https://www.freepik.com/free-photo/front-view-interior-room-design-concept_11523241.htm/?utm_source=slidesgo_template&amp;utm_medium=referral-link&amp;utm_campaign=sg_resources&amp;utm_content=freepik" TargetMode="External"/><Relationship Id="rId5" Type="http://schemas.openxmlformats.org/officeDocument/2006/relationships/hyperlink" Target="https://www.freepik.com/free-vector/flat-interior-design-company-landing-page-template_31249678.htm/?utm_source=slidesgo_template&amp;utm_medium=referral-link&amp;utm_campaign=sg_resources&amp;utm_content=freepik" TargetMode="External"/><Relationship Id="rId6" Type="http://schemas.openxmlformats.org/officeDocument/2006/relationships/hyperlink" Target="https://www.freepik.com/free-photo/front-view-interior-room-design-concept_11523242.htm/?utm_source=slidesgo_template&amp;utm_medium=referral-link&amp;utm_campaign=sg_resources&amp;utm_content=freepik" TargetMode="External"/><Relationship Id="rId7" Type="http://schemas.openxmlformats.org/officeDocument/2006/relationships/hyperlink" Target="https://www.freepik.com/free-photo/front-view-interior-room-design-concept_11523238.htm/?utm_source=slidesgo_template&amp;utm_medium=referral-link&amp;utm_campaign=sg_resources&amp;utm_content=freepik" TargetMode="External"/><Relationship Id="rId8" Type="http://schemas.openxmlformats.org/officeDocument/2006/relationships/hyperlink" Target="https://www.freepik.com/free-photo/front-view-interior-room-design-concept_11523243.htm/?utm_source=slidesgo_template&amp;utm_medium=referral-link&amp;utm_campaign=sg_resources&amp;utm_content=freepik" TargetMode="External"/><Relationship Id="rId11" Type="http://schemas.openxmlformats.org/officeDocument/2006/relationships/hyperlink" Target="https://www.freepik.com/free-photo/front-view-interior-room-design-concept_11523236.htm/?utm_source=slidesgo_template&amp;utm_medium=referral-link&amp;utm_campaign=sg_resources&amp;utm_content=freepik" TargetMode="External"/><Relationship Id="rId10" Type="http://schemas.openxmlformats.org/officeDocument/2006/relationships/hyperlink" Target="https://www.freepik.com/free-photo/front-view-interior-room-design-concept_11523237.htm/?utm_source=slidesgo_template&amp;utm_medium=referral-link&amp;utm_campaign=sg_resources&amp;utm_content=freepik" TargetMode="External"/><Relationship Id="rId13" Type="http://schemas.openxmlformats.org/officeDocument/2006/relationships/hyperlink" Target="https://www.freepik.com/free-photo/front-view-interior-room-design-concept_11523391.htm/?utm_source=slidesgo_template&amp;utm_medium=referral-link&amp;utm_campaign=sg_resources&amp;utm_content=freepik" TargetMode="External"/><Relationship Id="rId12" Type="http://schemas.openxmlformats.org/officeDocument/2006/relationships/hyperlink" Target="https://www.freepik.com/free-photo/front-view-interior-room-design-concept_11523448.htm/?utm_source=slidesgo_template&amp;utm_medium=referral-link&amp;utm_campaign=sg_resources&amp;utm_content=freepik" TargetMode="External"/><Relationship Id="rId14" Type="http://schemas.openxmlformats.org/officeDocument/2006/relationships/hyperlink" Target="https://www.freepik.com/free-photo/front-view-interior-room-design-concept_11523244.htm/?utm_source=slidesgo_template&amp;utm_medium=referral-link&amp;utm_campaign=sg_resources&amp;utm_content=freepik"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 Id="rId3" Type="http://schemas.openxmlformats.org/officeDocument/2006/relationships/hyperlink" Target="https://www.freepik.com/free-photo/beautiful-interior-room-design-concept_11523463.htm/?utm_source=slidesgo_template&amp;utm_medium=referral-link&amp;utm_campaign=sg_resources&amp;utm_content=freepik" TargetMode="External"/><Relationship Id="rId4" Type="http://schemas.openxmlformats.org/officeDocument/2006/relationships/hyperlink" Target="https://www.freepik.com/free-photo/beautiful-interior-room-design-concept_11523466.htm/?utm_source=slidesgo_template&amp;utm_medium=referral-link&amp;utm_campaign=sg_resources&amp;utm_content=freepik" TargetMode="External"/><Relationship Id="rId9" Type="http://schemas.openxmlformats.org/officeDocument/2006/relationships/hyperlink" Target="https://www.freepik.com/free-photo/beautiful-interior-room-design-concept_11523472.htm/?utm_source=slidesgo_template&amp;utm_medium=referral-link&amp;utm_campaign=sg_resources&amp;utm_content=freepik" TargetMode="External"/><Relationship Id="rId5" Type="http://schemas.openxmlformats.org/officeDocument/2006/relationships/hyperlink" Target="https://www.freepik.com/free-photo/beautiful-interior-room-design-concept_11523457.htm/?utm_source=slidesgo_template&amp;utm_medium=referral-link&amp;utm_campaign=sg_resources&amp;utm_content=freepik" TargetMode="External"/><Relationship Id="rId6" Type="http://schemas.openxmlformats.org/officeDocument/2006/relationships/hyperlink" Target="https://www.freepik.com/free-photo/beautiful-interior-room-design-concept_11523476.htm/?utm_source=slidesgo_template&amp;utm_medium=referral-link&amp;utm_campaign=sg_resources&amp;utm_content=freepik" TargetMode="External"/><Relationship Id="rId7" Type="http://schemas.openxmlformats.org/officeDocument/2006/relationships/hyperlink" Target="https://www.freepik.com/free-photo/beautiful-interior-room-design-concept_11523477.htm/?utm_source=slidesgo_template&amp;utm_medium=referral-link&amp;utm_campaign=sg_resources&amp;utm_content=freepik" TargetMode="External"/><Relationship Id="rId8" Type="http://schemas.openxmlformats.org/officeDocument/2006/relationships/hyperlink" Target="https://www.freepik.com/free-photo/beautiful-interior-room-design-concept_11523462.htm/?utm_source=slidesgo_template&amp;utm_medium=referral-link&amp;utm_campaign=sg_resources&amp;utm_content=freepik" TargetMode="External"/><Relationship Id="rId11" Type="http://schemas.openxmlformats.org/officeDocument/2006/relationships/hyperlink" Target="https://www.freepik.com/free-photo/room-decor-with-potted-monstera-plant_27502215.htm/?utm_source=slidesgo_template&amp;utm_medium=referral-link&amp;utm_campaign=sg_resources&amp;utm_content=freepik" TargetMode="External"/><Relationship Id="rId10" Type="http://schemas.openxmlformats.org/officeDocument/2006/relationships/hyperlink" Target="https://www.freepik.com/free-photo/room-decor-with-potted-plants-sofa_27502263.htm#/?utm_source=slidesgo_template&amp;utm_medium=referral-link&amp;utm_campaign=sg_resources&amp;utm_content=freepik" TargetMode="External"/><Relationship Id="rId13" Type="http://schemas.openxmlformats.org/officeDocument/2006/relationships/hyperlink" Target="https://www.freepik.com/free-photo/close-up-elegant-decoration-house_19867505.htm/?utm_source=slidesgo_template&amp;utm_medium=referral-link&amp;utm_campaign=sg_resources&amp;utm_content=freepik" TargetMode="External"/><Relationship Id="rId12" Type="http://schemas.openxmlformats.org/officeDocument/2006/relationships/hyperlink" Target="https://www.freepik.com/free-photo/empty-modern-room-with-furniture_20521129.htm/?utm_source=slidesgo_template&amp;utm_medium=referral-link&amp;utm_campaign=sg_resources&amp;utm_content=freepik" TargetMode="External"/><Relationship Id="rId15" Type="http://schemas.openxmlformats.org/officeDocument/2006/relationships/hyperlink" Target="https://www.freepik.com/free-photo/empty-modern-room-with-furniture_20521185.htm/?utm_source=slidesgo_template&amp;utm_medium=referral-link&amp;utm_campaign=sg_resources&amp;utm_content=freepik" TargetMode="External"/><Relationship Id="rId14" Type="http://schemas.openxmlformats.org/officeDocument/2006/relationships/hyperlink" Target="https://www.freepik.com/free-photo/young-woman-preparing-her-bath-time_20507458.htm/?utm_source=slidesgo_template&amp;utm_medium=referral-link&amp;utm_campaign=sg_resources&amp;utm_content=freepik" TargetMode="External"/><Relationship Id="rId16" Type="http://schemas.openxmlformats.org/officeDocument/2006/relationships/hyperlink" Target="https://www.freepik.com/free-photo/room-interior-design_13195281.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hoto/interior-design-bathroom-with-bathtub-shower_12418715.htm/?utm_source=slidesgo_template&amp;utm_medium=referral-link&amp;utm_campaign=sg_resources&amp;utm_content=freepik" TargetMode="External"/><Relationship Id="rId4" Type="http://schemas.openxmlformats.org/officeDocument/2006/relationships/hyperlink" Target="https://www.freepik.com/free-photo/minimalistic-white-bathtub-with-towel-it_18961166.htm/?utm_source=slidesgo_template&amp;utm_medium=referral-link&amp;utm_campaign=sg_resources&amp;utm_content=freepik" TargetMode="External"/><Relationship Id="rId9" Type="http://schemas.openxmlformats.org/officeDocument/2006/relationships/hyperlink" Target="https://www.freepik.com/free-photo/interior-design-with-photoframe-plant_25811403.htm/?utm_source=slidesgo_template&amp;utm_medium=referral-link&amp;utm_campaign=sg_resources&amp;utm_content=freepik" TargetMode="External"/><Relationship Id="rId5" Type="http://schemas.openxmlformats.org/officeDocument/2006/relationships/hyperlink" Target="https://www.freepik.com/free-photo/interior-design-with-photoframes-shelves_25811416.htm/?utm_source=slidesgo_template&amp;utm_medium=referral-link&amp;utm_campaign=sg_resources&amp;utm_content=freepik" TargetMode="External"/><Relationship Id="rId6" Type="http://schemas.openxmlformats.org/officeDocument/2006/relationships/hyperlink" Target="https://www.freepik.com/free-photo/interior-design-with-photoframes-comfortable-couch_25811420.htm/?utm_source=slidesgo_template&amp;utm_medium=referral-link&amp;utm_campaign=sg_resources&amp;utm_content=freepik" TargetMode="External"/><Relationship Id="rId7" Type="http://schemas.openxmlformats.org/officeDocument/2006/relationships/hyperlink" Target="https://www.freepik.com/free-photo/interior-design-with-photoframes-couch_25811406.htm/?utm_source=slidesgo_template&amp;utm_medium=referral-link&amp;utm_campaign=sg_resources&amp;utm_content=freepik" TargetMode="External"/><Relationship Id="rId8" Type="http://schemas.openxmlformats.org/officeDocument/2006/relationships/hyperlink" Target="https://www.freepik.com/free-photo/interior-design-with-photoframes-plants_25811414.htm/?utm_source=slidesgo_template&amp;utm_medium=referral-link&amp;utm_campaign=sg_resources&amp;utm_content=freepik" TargetMode="External"/><Relationship Id="rId11" Type="http://schemas.openxmlformats.org/officeDocument/2006/relationships/hyperlink" Target="https://www.freepik.com/free-photo/interior-design-with-photoframe-white-couch_25811400.htm/?utm_source=slidesgo_template&amp;utm_medium=referral-link&amp;utm_campaign=sg_resources&amp;utm_content=freepik" TargetMode="External"/><Relationship Id="rId10" Type="http://schemas.openxmlformats.org/officeDocument/2006/relationships/hyperlink" Target="https://www.freepik.com/free-photo/high-angle-interior-design-with-photoframe_25811395.htm/?utm_source=slidesgo_template&amp;utm_medium=referral-link&amp;utm_campaign=sg_resources&amp;utm_content=freepik" TargetMode="External"/><Relationship Id="rId13" Type="http://schemas.openxmlformats.org/officeDocument/2006/relationships/hyperlink" Target="https://www.freepik.com/free-photo/blurry-bedroom-interior-design_12418684.htm/?utm_source=slidesgo_template&amp;utm_medium=referral-link&amp;utm_campaign=sg_resources&amp;utm_content=freepik" TargetMode="External"/><Relationship Id="rId12" Type="http://schemas.openxmlformats.org/officeDocument/2006/relationships/hyperlink" Target="https://www.freepik.com/free-photo/bedroom-interior-design-with-soft-pillows_12418668.htm/?utm_source=slidesgo_template&amp;utm_medium=referral-link&amp;utm_campaign=sg_resources&amp;utm_content=freepik" TargetMode="External"/><Relationship Id="rId15" Type="http://schemas.openxmlformats.org/officeDocument/2006/relationships/hyperlink" Target="https://www.freepik.com/free-photo/smiling-young-woman-sitting-sofa-showing-her-laptop-display_3688629.htm/?utm_source=slidesgo_template&amp;utm_medium=referral-link&amp;utm_campaign=sg_resources&amp;utm_content=freepik" TargetMode="External"/><Relationship Id="rId14" Type="http://schemas.openxmlformats.org/officeDocument/2006/relationships/hyperlink" Target="https://www.freepik.com/free-photo/wooden-furniture-kitchen-interior-design_12418673.htm/?utm_source=slidesgo_template&amp;utm_medium=referral-link&amp;utm_campaign=sg_resources&amp;utm_content=freepik" TargetMode="External"/><Relationship Id="rId16" Type="http://schemas.openxmlformats.org/officeDocument/2006/relationships/hyperlink" Target="https://www.freepik.com/free-photo/portrait-smiley-black-man_15738512.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1.xml"/><Relationship Id="rId3" Type="http://schemas.openxmlformats.org/officeDocument/2006/relationships/hyperlink" Target="https://fonts.google.com/specimen/Manrope"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5.png"/><Relationship Id="rId14" Type="http://schemas.openxmlformats.org/officeDocument/2006/relationships/image" Target="../media/image29.png"/><Relationship Id="rId17" Type="http://schemas.openxmlformats.org/officeDocument/2006/relationships/image" Target="../media/image28.png"/><Relationship Id="rId16" Type="http://schemas.openxmlformats.org/officeDocument/2006/relationships/image" Target="../media/image2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 Id="rId3" Type="http://schemas.openxmlformats.org/officeDocument/2006/relationships/hyperlink" Target="https://workspace.google.com/marketplace/app/icons_for_slides_docs/381578326502"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35" name="Shape 335"/>
        <p:cNvGrpSpPr/>
        <p:nvPr/>
      </p:nvGrpSpPr>
      <p:grpSpPr>
        <a:xfrm>
          <a:off x="0" y="0"/>
          <a:ext cx="0" cy="0"/>
          <a:chOff x="0" y="0"/>
          <a:chExt cx="0" cy="0"/>
        </a:xfrm>
      </p:grpSpPr>
      <p:sp>
        <p:nvSpPr>
          <p:cNvPr id="336" name="Google Shape;336;p33"/>
          <p:cNvSpPr/>
          <p:nvPr/>
        </p:nvSpPr>
        <p:spPr>
          <a:xfrm>
            <a:off x="4848075" y="0"/>
            <a:ext cx="1239300" cy="16959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3"/>
          <p:cNvSpPr/>
          <p:nvPr/>
        </p:nvSpPr>
        <p:spPr>
          <a:xfrm>
            <a:off x="5022075" y="0"/>
            <a:ext cx="891300" cy="1397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3"/>
          <p:cNvSpPr/>
          <p:nvPr/>
        </p:nvSpPr>
        <p:spPr>
          <a:xfrm>
            <a:off x="4627700" y="3798200"/>
            <a:ext cx="434700" cy="44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3"/>
          <p:cNvSpPr/>
          <p:nvPr/>
        </p:nvSpPr>
        <p:spPr>
          <a:xfrm>
            <a:off x="6921200" y="2739475"/>
            <a:ext cx="2223000" cy="2404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3"/>
          <p:cNvSpPr/>
          <p:nvPr/>
        </p:nvSpPr>
        <p:spPr>
          <a:xfrm>
            <a:off x="7294000" y="2739475"/>
            <a:ext cx="1850100" cy="2404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3"/>
          <p:cNvSpPr txBox="1"/>
          <p:nvPr>
            <p:ph type="ctrTitle"/>
          </p:nvPr>
        </p:nvSpPr>
        <p:spPr>
          <a:xfrm>
            <a:off x="715100" y="805225"/>
            <a:ext cx="3273000" cy="313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Interior Design</a:t>
            </a:r>
            <a:r>
              <a:rPr lang="en">
                <a:solidFill>
                  <a:schemeClr val="lt1"/>
                </a:solidFill>
              </a:rPr>
              <a:t> </a:t>
            </a:r>
            <a:r>
              <a:rPr lang="en">
                <a:solidFill>
                  <a:schemeClr val="accent1"/>
                </a:solidFill>
              </a:rPr>
              <a:t>Catalog</a:t>
            </a:r>
            <a:endParaRPr>
              <a:solidFill>
                <a:schemeClr val="accent1"/>
              </a:solidFill>
            </a:endParaRPr>
          </a:p>
        </p:txBody>
      </p:sp>
      <p:sp>
        <p:nvSpPr>
          <p:cNvPr id="342" name="Google Shape;342;p33"/>
          <p:cNvSpPr txBox="1"/>
          <p:nvPr>
            <p:ph idx="1" type="subTitle"/>
          </p:nvPr>
        </p:nvSpPr>
        <p:spPr>
          <a:xfrm>
            <a:off x="715100" y="3944425"/>
            <a:ext cx="3273000" cy="64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pic>
        <p:nvPicPr>
          <p:cNvPr id="343" name="Google Shape;343;p33"/>
          <p:cNvPicPr preferRelativeResize="0"/>
          <p:nvPr>
            <p:ph idx="2" type="pic"/>
          </p:nvPr>
        </p:nvPicPr>
        <p:blipFill rotWithShape="1">
          <a:blip r:embed="rId3">
            <a:alphaModFix/>
          </a:blip>
          <a:srcRect b="0" l="18552" r="18558" t="0"/>
          <a:stretch/>
        </p:blipFill>
        <p:spPr>
          <a:xfrm>
            <a:off x="5683900" y="805225"/>
            <a:ext cx="2745001" cy="2455200"/>
          </a:xfrm>
          <a:prstGeom prst="rect">
            <a:avLst/>
          </a:prstGeom>
        </p:spPr>
      </p:pic>
      <p:pic>
        <p:nvPicPr>
          <p:cNvPr id="344" name="Google Shape;344;p33"/>
          <p:cNvPicPr preferRelativeResize="0"/>
          <p:nvPr>
            <p:ph idx="3" type="pic"/>
          </p:nvPr>
        </p:nvPicPr>
        <p:blipFill rotWithShape="1">
          <a:blip r:embed="rId4">
            <a:alphaModFix/>
          </a:blip>
          <a:srcRect b="0" l="8581" r="8589" t="0"/>
          <a:stretch/>
        </p:blipFill>
        <p:spPr>
          <a:xfrm>
            <a:off x="4848075" y="2632354"/>
            <a:ext cx="1736402" cy="1397197"/>
          </a:xfrm>
          <a:prstGeom prst="rect">
            <a:avLst/>
          </a:prstGeom>
        </p:spPr>
      </p:pic>
      <p:sp>
        <p:nvSpPr>
          <p:cNvPr id="345" name="Google Shape;345;p33"/>
          <p:cNvSpPr/>
          <p:nvPr/>
        </p:nvSpPr>
        <p:spPr>
          <a:xfrm>
            <a:off x="7612750" y="3798200"/>
            <a:ext cx="816300" cy="8163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 name="Shape 349"/>
        <p:cNvGrpSpPr/>
        <p:nvPr/>
      </p:nvGrpSpPr>
      <p:grpSpPr>
        <a:xfrm>
          <a:off x="0" y="0"/>
          <a:ext cx="0" cy="0"/>
          <a:chOff x="0" y="0"/>
          <a:chExt cx="0" cy="0"/>
        </a:xfrm>
      </p:grpSpPr>
      <p:sp>
        <p:nvSpPr>
          <p:cNvPr id="350" name="Google Shape;35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a:t>
            </a:r>
            <a:r>
              <a:rPr lang="en">
                <a:solidFill>
                  <a:schemeClr val="lt2"/>
                </a:solidFill>
              </a:rPr>
              <a:t>this template</a:t>
            </a:r>
            <a:endParaRPr>
              <a:solidFill>
                <a:schemeClr val="lt2"/>
              </a:solidFill>
            </a:endParaRPr>
          </a:p>
        </p:txBody>
      </p:sp>
      <p:graphicFrame>
        <p:nvGraphicFramePr>
          <p:cNvPr id="351" name="Google Shape;351;p34"/>
          <p:cNvGraphicFramePr/>
          <p:nvPr/>
        </p:nvGraphicFramePr>
        <p:xfrm>
          <a:off x="720000" y="1557772"/>
          <a:ext cx="3000000" cy="3000000"/>
        </p:xfrm>
        <a:graphic>
          <a:graphicData uri="http://schemas.openxmlformats.org/drawingml/2006/table">
            <a:tbl>
              <a:tblPr>
                <a:noFill/>
                <a:tableStyleId>{FE822A84-8231-4E8A-B60D-D2168ED27FDC}</a:tableStyleId>
              </a:tblPr>
              <a:tblGrid>
                <a:gridCol w="2294575"/>
                <a:gridCol w="5190450"/>
              </a:tblGrid>
              <a:tr h="327625">
                <a:tc>
                  <a:txBody>
                    <a:bodyPr/>
                    <a:lstStyle/>
                    <a:p>
                      <a:pPr indent="0" lvl="0" marL="0" rtl="0" algn="l">
                        <a:spcBef>
                          <a:spcPts val="0"/>
                        </a:spcBef>
                        <a:spcAft>
                          <a:spcPts val="0"/>
                        </a:spcAft>
                        <a:buNone/>
                      </a:pPr>
                      <a:r>
                        <a:rPr b="1" lang="en" sz="1100">
                          <a:solidFill>
                            <a:schemeClr val="dk1"/>
                          </a:solidFill>
                          <a:uFill>
                            <a:noFill/>
                          </a:uFill>
                          <a:latin typeface="Manrope"/>
                          <a:ea typeface="Manrope"/>
                          <a:cs typeface="Manrope"/>
                          <a:sym typeface="Manrope"/>
                          <a:hlinkClick action="ppaction://hlinksldjump" r:id="rId3">
                            <a:extLst>
                              <a:ext uri="{A12FA001-AC4F-418D-AE19-62706E023703}">
                                <ahyp:hlinkClr val="tx"/>
                              </a:ext>
                            </a:extLst>
                          </a:hlinkClick>
                        </a:rPr>
                        <a:t>Fonts</a:t>
                      </a:r>
                      <a:endParaRPr b="1" sz="1100">
                        <a:solidFill>
                          <a:schemeClr val="dk1"/>
                        </a:solidFill>
                        <a:latin typeface="Manrope"/>
                        <a:ea typeface="Manrope"/>
                        <a:cs typeface="Manrope"/>
                        <a:sym typeface="Manrop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anrope Light"/>
                          <a:ea typeface="Manrope Light"/>
                          <a:cs typeface="Manrope Light"/>
                          <a:sym typeface="Manrope Light"/>
                        </a:rPr>
                        <a:t>To view this template correctly in PowerPoint, download and install the fonts we used</a:t>
                      </a:r>
                      <a:endParaRPr sz="1000">
                        <a:solidFill>
                          <a:schemeClr val="dk1"/>
                        </a:solidFill>
                        <a:latin typeface="Manrope Light"/>
                        <a:ea typeface="Manrope Light"/>
                        <a:cs typeface="Manrope Light"/>
                        <a:sym typeface="Manrope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r h="431575">
                <a:tc>
                  <a:txBody>
                    <a:bodyPr/>
                    <a:lstStyle/>
                    <a:p>
                      <a:pPr indent="0" lvl="0" marL="0" rtl="0" algn="l">
                        <a:spcBef>
                          <a:spcPts val="0"/>
                        </a:spcBef>
                        <a:spcAft>
                          <a:spcPts val="0"/>
                        </a:spcAft>
                        <a:buNone/>
                      </a:pPr>
                      <a:r>
                        <a:rPr b="1" lang="en" sz="1100">
                          <a:solidFill>
                            <a:schemeClr val="dk1"/>
                          </a:solidFill>
                          <a:uFill>
                            <a:noFill/>
                          </a:uFill>
                          <a:latin typeface="Manrope"/>
                          <a:ea typeface="Manrope"/>
                          <a:cs typeface="Manrope"/>
                          <a:sym typeface="Manrope"/>
                          <a:hlinkClick action="ppaction://hlinksldjump" r:id="rId4">
                            <a:extLst>
                              <a:ext uri="{A12FA001-AC4F-418D-AE19-62706E023703}">
                                <ahyp:hlinkClr val="tx"/>
                              </a:ext>
                            </a:extLst>
                          </a:hlinkClick>
                        </a:rPr>
                        <a:t>Used</a:t>
                      </a:r>
                      <a:r>
                        <a:rPr b="1" lang="en" sz="1100">
                          <a:solidFill>
                            <a:schemeClr val="dk1"/>
                          </a:solidFill>
                          <a:latin typeface="Manrope"/>
                          <a:ea typeface="Manrope"/>
                          <a:cs typeface="Manrope"/>
                          <a:sym typeface="Manrope"/>
                        </a:rPr>
                        <a:t> and </a:t>
                      </a:r>
                      <a:r>
                        <a:rPr b="1" lang="en" sz="1100">
                          <a:solidFill>
                            <a:schemeClr val="dk1"/>
                          </a:solidFill>
                          <a:uFill>
                            <a:noFill/>
                          </a:uFill>
                          <a:latin typeface="Manrope"/>
                          <a:ea typeface="Manrope"/>
                          <a:cs typeface="Manrope"/>
                          <a:sym typeface="Manrope"/>
                          <a:hlinkClick action="ppaction://hlinksldjump" r:id="rId5">
                            <a:extLst>
                              <a:ext uri="{A12FA001-AC4F-418D-AE19-62706E023703}">
                                <ahyp:hlinkClr val="tx"/>
                              </a:ext>
                            </a:extLst>
                          </a:hlinkClick>
                        </a:rPr>
                        <a:t>alternative</a:t>
                      </a:r>
                      <a:r>
                        <a:rPr b="1" lang="en" sz="1100">
                          <a:solidFill>
                            <a:schemeClr val="dk1"/>
                          </a:solidFill>
                          <a:uFill>
                            <a:noFill/>
                          </a:uFill>
                          <a:latin typeface="Manrope"/>
                          <a:ea typeface="Manrope"/>
                          <a:cs typeface="Manrope"/>
                          <a:sym typeface="Manrope"/>
                          <a:hlinkClick action="ppaction://hlinksldjump" r:id="rId6">
                            <a:extLst>
                              <a:ext uri="{A12FA001-AC4F-418D-AE19-62706E023703}">
                                <ahyp:hlinkClr val="tx"/>
                              </a:ext>
                            </a:extLst>
                          </a:hlinkClick>
                        </a:rPr>
                        <a:t> resources</a:t>
                      </a:r>
                      <a:endParaRPr b="1" sz="1100">
                        <a:solidFill>
                          <a:schemeClr val="dk1"/>
                        </a:solidFill>
                        <a:latin typeface="Manrope"/>
                        <a:ea typeface="Manrope"/>
                        <a:cs typeface="Manrope"/>
                        <a:sym typeface="Manrop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Manrope Light"/>
                          <a:ea typeface="Manrope Light"/>
                          <a:cs typeface="Manrope Light"/>
                          <a:sym typeface="Manrope Light"/>
                        </a:rPr>
                        <a:t>An assortment of graphic resources that are suitable for use in this presentation</a:t>
                      </a:r>
                      <a:endParaRPr sz="1000">
                        <a:solidFill>
                          <a:schemeClr val="dk1"/>
                        </a:solidFill>
                        <a:latin typeface="Manrope Light"/>
                        <a:ea typeface="Manrope Light"/>
                        <a:cs typeface="Manrope Light"/>
                        <a:sym typeface="Manrope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31575">
                <a:tc>
                  <a:txBody>
                    <a:bodyPr/>
                    <a:lstStyle/>
                    <a:p>
                      <a:pPr indent="0" lvl="0" marL="0" rtl="0" algn="l">
                        <a:spcBef>
                          <a:spcPts val="0"/>
                        </a:spcBef>
                        <a:spcAft>
                          <a:spcPts val="0"/>
                        </a:spcAft>
                        <a:buNone/>
                      </a:pPr>
                      <a:r>
                        <a:rPr b="1" lang="en" sz="1100">
                          <a:solidFill>
                            <a:schemeClr val="hlink"/>
                          </a:solidFill>
                          <a:uFill>
                            <a:noFill/>
                          </a:uFill>
                          <a:latin typeface="Manrope"/>
                          <a:ea typeface="Manrope"/>
                          <a:cs typeface="Manrope"/>
                          <a:sym typeface="Manrope"/>
                          <a:hlinkClick action="ppaction://hlinksldjump" r:id="rId7"/>
                        </a:rPr>
                        <a:t>Thanks slide</a:t>
                      </a:r>
                      <a:endParaRPr b="1" sz="1100">
                        <a:solidFill>
                          <a:schemeClr val="dk1"/>
                        </a:solidFill>
                        <a:latin typeface="Manrope"/>
                        <a:ea typeface="Manrope"/>
                        <a:cs typeface="Manrope"/>
                        <a:sym typeface="Manrop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Manrope Light"/>
                          <a:ea typeface="Manrope Light"/>
                          <a:cs typeface="Manrope Light"/>
                          <a:sym typeface="Manrope Light"/>
                        </a:rPr>
                        <a:t>You must keep it so that proper credits for our design are given</a:t>
                      </a:r>
                      <a:endParaRPr sz="1000">
                        <a:solidFill>
                          <a:schemeClr val="dk1"/>
                        </a:solidFill>
                        <a:latin typeface="Manrope Light"/>
                        <a:ea typeface="Manrope Light"/>
                        <a:cs typeface="Manrope Light"/>
                        <a:sym typeface="Manrope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27625">
                <a:tc>
                  <a:txBody>
                    <a:bodyPr/>
                    <a:lstStyle/>
                    <a:p>
                      <a:pPr indent="0" lvl="0" marL="0" rtl="0" algn="l">
                        <a:spcBef>
                          <a:spcPts val="0"/>
                        </a:spcBef>
                        <a:spcAft>
                          <a:spcPts val="0"/>
                        </a:spcAft>
                        <a:buNone/>
                      </a:pPr>
                      <a:r>
                        <a:rPr b="1" lang="en" sz="1100">
                          <a:solidFill>
                            <a:schemeClr val="dk1"/>
                          </a:solidFill>
                          <a:uFill>
                            <a:noFill/>
                          </a:uFill>
                          <a:latin typeface="Manrope"/>
                          <a:ea typeface="Manrope"/>
                          <a:cs typeface="Manrope"/>
                          <a:sym typeface="Manrope"/>
                          <a:hlinkClick action="ppaction://hlinksldjump" r:id="rId8">
                            <a:extLst>
                              <a:ext uri="{A12FA001-AC4F-418D-AE19-62706E023703}">
                                <ahyp:hlinkClr val="tx"/>
                              </a:ext>
                            </a:extLst>
                          </a:hlinkClick>
                        </a:rPr>
                        <a:t>Colors</a:t>
                      </a:r>
                      <a:endParaRPr b="1" sz="1100">
                        <a:solidFill>
                          <a:schemeClr val="dk1"/>
                        </a:solidFill>
                        <a:latin typeface="Manrope"/>
                        <a:ea typeface="Manrope"/>
                        <a:cs typeface="Manrope"/>
                        <a:sym typeface="Manrop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anrope Light"/>
                          <a:ea typeface="Manrope Light"/>
                          <a:cs typeface="Manrope Light"/>
                          <a:sym typeface="Manrope Light"/>
                        </a:rPr>
                        <a:t>All the colors used in this presentation</a:t>
                      </a:r>
                      <a:endParaRPr sz="1000">
                        <a:solidFill>
                          <a:schemeClr val="dk1"/>
                        </a:solidFill>
                        <a:latin typeface="Manrope Light"/>
                        <a:ea typeface="Manrope Light"/>
                        <a:cs typeface="Manrope Light"/>
                        <a:sym typeface="Manrope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84325">
                <a:tc>
                  <a:txBody>
                    <a:bodyPr/>
                    <a:lstStyle/>
                    <a:p>
                      <a:pPr indent="0" lvl="0" marL="0" rtl="0" algn="l">
                        <a:spcBef>
                          <a:spcPts val="0"/>
                        </a:spcBef>
                        <a:spcAft>
                          <a:spcPts val="0"/>
                        </a:spcAft>
                        <a:buNone/>
                      </a:pPr>
                      <a:r>
                        <a:rPr b="1" lang="en" sz="1100">
                          <a:solidFill>
                            <a:schemeClr val="dk1"/>
                          </a:solidFill>
                          <a:uFill>
                            <a:noFill/>
                          </a:uFill>
                          <a:latin typeface="Manrope"/>
                          <a:ea typeface="Manrope"/>
                          <a:cs typeface="Manrope"/>
                          <a:sym typeface="Manrope"/>
                          <a:hlinkClick action="ppaction://hlinksldjump" r:id="rId9">
                            <a:extLst>
                              <a:ext uri="{A12FA001-AC4F-418D-AE19-62706E023703}">
                                <ahyp:hlinkClr val="tx"/>
                              </a:ext>
                            </a:extLst>
                          </a:hlinkClick>
                        </a:rPr>
                        <a:t>Icons and infographic resources</a:t>
                      </a:r>
                      <a:endParaRPr b="1" sz="1100">
                        <a:solidFill>
                          <a:schemeClr val="dk1"/>
                        </a:solidFill>
                        <a:latin typeface="Manrope"/>
                        <a:ea typeface="Manrope"/>
                        <a:cs typeface="Manrope"/>
                        <a:sym typeface="Manrop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Manrope Light"/>
                          <a:ea typeface="Manrope Light"/>
                          <a:cs typeface="Manrope Light"/>
                          <a:sym typeface="Manrope Light"/>
                        </a:rPr>
                        <a:t>These can be used in the template, and their size and color can be edited</a:t>
                      </a:r>
                      <a:endParaRPr sz="1000">
                        <a:solidFill>
                          <a:schemeClr val="dk1"/>
                        </a:solidFill>
                        <a:latin typeface="Manrope Light"/>
                        <a:ea typeface="Manrope Light"/>
                        <a:cs typeface="Manrope Light"/>
                        <a:sym typeface="Manrope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31575">
                <a:tc>
                  <a:txBody>
                    <a:bodyPr/>
                    <a:lstStyle/>
                    <a:p>
                      <a:pPr indent="0" lvl="0" marL="0" rtl="0" algn="l">
                        <a:spcBef>
                          <a:spcPts val="0"/>
                        </a:spcBef>
                        <a:spcAft>
                          <a:spcPts val="0"/>
                        </a:spcAft>
                        <a:buNone/>
                      </a:pPr>
                      <a:r>
                        <a:rPr b="1" lang="en" sz="1100">
                          <a:solidFill>
                            <a:schemeClr val="dk1"/>
                          </a:solidFill>
                          <a:latin typeface="Manrope"/>
                          <a:ea typeface="Manrope"/>
                          <a:cs typeface="Manrope"/>
                          <a:sym typeface="Manrope"/>
                        </a:rPr>
                        <a:t>Editable presentation theme </a:t>
                      </a:r>
                      <a:endParaRPr b="1" sz="1100">
                        <a:solidFill>
                          <a:schemeClr val="dk1"/>
                        </a:solidFill>
                        <a:latin typeface="Manrope"/>
                        <a:ea typeface="Manrope"/>
                        <a:cs typeface="Manrope"/>
                        <a:sym typeface="Manrop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anrope Light"/>
                          <a:ea typeface="Manrope Light"/>
                          <a:cs typeface="Manrope Light"/>
                          <a:sym typeface="Manrope Light"/>
                        </a:rPr>
                        <a:t>You can edit the master slides easily. For more info, click</a:t>
                      </a:r>
                      <a:r>
                        <a:rPr b="1" lang="en" sz="1000">
                          <a:solidFill>
                            <a:schemeClr val="dk1"/>
                          </a:solidFill>
                          <a:latin typeface="Manrope"/>
                          <a:ea typeface="Manrope"/>
                          <a:cs typeface="Manrope"/>
                          <a:sym typeface="Manrope"/>
                        </a:rPr>
                        <a:t> </a:t>
                      </a:r>
                      <a:r>
                        <a:rPr b="1" lang="en" sz="1100">
                          <a:solidFill>
                            <a:schemeClr val="dk1"/>
                          </a:solidFill>
                          <a:uFill>
                            <a:noFill/>
                          </a:uFill>
                          <a:latin typeface="Manrope"/>
                          <a:ea typeface="Manrope"/>
                          <a:cs typeface="Manrope"/>
                          <a:sym typeface="Manrope"/>
                          <a:hlinkClick r:id="rId10">
                            <a:extLst>
                              <a:ext uri="{A12FA001-AC4F-418D-AE19-62706E023703}">
                                <ahyp:hlinkClr val="tx"/>
                              </a:ext>
                            </a:extLst>
                          </a:hlinkClick>
                        </a:rPr>
                        <a:t>here</a:t>
                      </a:r>
                      <a:endParaRPr b="1" sz="1000">
                        <a:solidFill>
                          <a:schemeClr val="dk1"/>
                        </a:solidFill>
                        <a:latin typeface="Manrope"/>
                        <a:ea typeface="Manrope"/>
                        <a:cs typeface="Manrope"/>
                        <a:sym typeface="Manrop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52" name="Google Shape;352;p34"/>
          <p:cNvSpPr txBox="1"/>
          <p:nvPr/>
        </p:nvSpPr>
        <p:spPr>
          <a:xfrm>
            <a:off x="720000" y="1197448"/>
            <a:ext cx="7704000" cy="3852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lang="en" sz="1200">
                <a:solidFill>
                  <a:schemeClr val="dk1"/>
                </a:solidFill>
                <a:latin typeface="Manrope Light"/>
                <a:ea typeface="Manrope Light"/>
                <a:cs typeface="Manrope Light"/>
                <a:sym typeface="Manrope Light"/>
              </a:rPr>
              <a:t>You can delete this slide when you’re done editing the presentation</a:t>
            </a:r>
            <a:endParaRPr sz="1200">
              <a:solidFill>
                <a:schemeClr val="dk1"/>
              </a:solidFill>
              <a:latin typeface="Manrope Light"/>
              <a:ea typeface="Manrope Light"/>
              <a:cs typeface="Manrope Light"/>
              <a:sym typeface="Manrope Light"/>
            </a:endParaRPr>
          </a:p>
        </p:txBody>
      </p:sp>
      <p:sp>
        <p:nvSpPr>
          <p:cNvPr id="353" name="Google Shape;353;p34"/>
          <p:cNvSpPr txBox="1"/>
          <p:nvPr/>
        </p:nvSpPr>
        <p:spPr>
          <a:xfrm>
            <a:off x="720000" y="4147800"/>
            <a:ext cx="2515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chemeClr val="dk1"/>
                </a:solidFill>
                <a:latin typeface="Manrope"/>
                <a:ea typeface="Manrope"/>
                <a:cs typeface="Manrope"/>
                <a:sym typeface="Manrope"/>
              </a:rPr>
              <a:t>For more info:</a:t>
            </a:r>
            <a:br>
              <a:rPr b="1" lang="en" sz="800">
                <a:solidFill>
                  <a:schemeClr val="dk1"/>
                </a:solidFill>
                <a:latin typeface="Manrope"/>
                <a:ea typeface="Manrope"/>
                <a:cs typeface="Manrope"/>
                <a:sym typeface="Manrope"/>
              </a:rPr>
            </a:br>
            <a:r>
              <a:rPr b="1" lang="en" sz="1000">
                <a:solidFill>
                  <a:schemeClr val="dk1"/>
                </a:solidFill>
                <a:uFill>
                  <a:noFill/>
                </a:uFill>
                <a:latin typeface="Manrope"/>
                <a:ea typeface="Manrope"/>
                <a:cs typeface="Manrope"/>
                <a:sym typeface="Manrope"/>
                <a:hlinkClick r:id="rId11">
                  <a:extLst>
                    <a:ext uri="{A12FA001-AC4F-418D-AE19-62706E023703}">
                      <ahyp:hlinkClr val="tx"/>
                    </a:ext>
                  </a:extLst>
                </a:hlinkClick>
              </a:rPr>
              <a:t>SLIDESGO </a:t>
            </a:r>
            <a:r>
              <a:rPr b="1" lang="en" sz="1000">
                <a:solidFill>
                  <a:schemeClr val="dk1"/>
                </a:solidFill>
                <a:latin typeface="Manrope"/>
                <a:ea typeface="Manrope"/>
                <a:cs typeface="Manrope"/>
                <a:sym typeface="Manrope"/>
              </a:rPr>
              <a:t>| </a:t>
            </a:r>
            <a:r>
              <a:rPr b="1" lang="en" sz="1000">
                <a:solidFill>
                  <a:schemeClr val="dk1"/>
                </a:solidFill>
                <a:uFill>
                  <a:noFill/>
                </a:uFill>
                <a:latin typeface="Manrope"/>
                <a:ea typeface="Manrope"/>
                <a:cs typeface="Manrope"/>
                <a:sym typeface="Manrope"/>
                <a:hlinkClick r:id="rId12">
                  <a:extLst>
                    <a:ext uri="{A12FA001-AC4F-418D-AE19-62706E023703}">
                      <ahyp:hlinkClr val="tx"/>
                    </a:ext>
                  </a:extLst>
                </a:hlinkClick>
              </a:rPr>
              <a:t>SLIDESGO SCHOOL</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3">
                  <a:extLst>
                    <a:ext uri="{A12FA001-AC4F-418D-AE19-62706E023703}">
                      <ahyp:hlinkClr val="tx"/>
                    </a:ext>
                  </a:extLst>
                </a:hlinkClick>
              </a:rPr>
              <a:t>FAQ</a:t>
            </a:r>
            <a:r>
              <a:rPr b="1" lang="en" sz="1000">
                <a:solidFill>
                  <a:schemeClr val="dk1"/>
                </a:solidFill>
                <a:latin typeface="Manrope"/>
                <a:ea typeface="Manrope"/>
                <a:cs typeface="Manrope"/>
                <a:sym typeface="Manrope"/>
              </a:rPr>
              <a:t>S</a:t>
            </a:r>
            <a:endParaRPr b="1" sz="1000">
              <a:solidFill>
                <a:schemeClr val="dk1"/>
              </a:solidFill>
              <a:latin typeface="Manrope"/>
              <a:ea typeface="Manrope"/>
              <a:cs typeface="Manrope"/>
              <a:sym typeface="Manrope"/>
            </a:endParaRPr>
          </a:p>
        </p:txBody>
      </p:sp>
      <p:sp>
        <p:nvSpPr>
          <p:cNvPr id="354" name="Google Shape;354;p34"/>
          <p:cNvSpPr txBox="1"/>
          <p:nvPr/>
        </p:nvSpPr>
        <p:spPr>
          <a:xfrm>
            <a:off x="3484487" y="4147800"/>
            <a:ext cx="3466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chemeClr val="dk1"/>
                </a:solidFill>
                <a:latin typeface="Manrope"/>
                <a:ea typeface="Manrope"/>
                <a:cs typeface="Manrope"/>
                <a:sym typeface="Manrope"/>
              </a:rPr>
              <a:t>You can visit our sister </a:t>
            </a:r>
            <a:r>
              <a:rPr lang="en" sz="800">
                <a:solidFill>
                  <a:schemeClr val="dk1"/>
                </a:solidFill>
                <a:latin typeface="Manrope"/>
                <a:ea typeface="Manrope"/>
                <a:cs typeface="Manrope"/>
                <a:sym typeface="Manrope"/>
              </a:rPr>
              <a:t>projects</a:t>
            </a:r>
            <a:r>
              <a:rPr lang="en" sz="800">
                <a:solidFill>
                  <a:schemeClr val="dk1"/>
                </a:solidFill>
                <a:latin typeface="Manrope"/>
                <a:ea typeface="Manrope"/>
                <a:cs typeface="Manrope"/>
                <a:sym typeface="Manrope"/>
              </a:rPr>
              <a:t>:</a:t>
            </a:r>
            <a:br>
              <a:rPr b="1" lang="en" sz="800">
                <a:solidFill>
                  <a:schemeClr val="dk1"/>
                </a:solidFill>
                <a:latin typeface="Manrope"/>
                <a:ea typeface="Manrope"/>
                <a:cs typeface="Manrope"/>
                <a:sym typeface="Manrope"/>
              </a:rPr>
            </a:br>
            <a:r>
              <a:rPr b="1" lang="en" sz="1000">
                <a:solidFill>
                  <a:schemeClr val="dk1"/>
                </a:solidFill>
                <a:uFill>
                  <a:noFill/>
                </a:uFill>
                <a:latin typeface="Manrope"/>
                <a:ea typeface="Manrope"/>
                <a:cs typeface="Manrope"/>
                <a:sym typeface="Manrope"/>
                <a:hlinkClick r:id="rId14">
                  <a:extLst>
                    <a:ext uri="{A12FA001-AC4F-418D-AE19-62706E023703}">
                      <ahyp:hlinkClr val="tx"/>
                    </a:ext>
                  </a:extLst>
                </a:hlinkClick>
              </a:rPr>
              <a:t>FREEPIK</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5">
                  <a:extLst>
                    <a:ext uri="{A12FA001-AC4F-418D-AE19-62706E023703}">
                      <ahyp:hlinkClr val="tx"/>
                    </a:ext>
                  </a:extLst>
                </a:hlinkClick>
              </a:rPr>
              <a:t>FLATICON</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6">
                  <a:extLst>
                    <a:ext uri="{A12FA001-AC4F-418D-AE19-62706E023703}">
                      <ahyp:hlinkClr val="tx"/>
                    </a:ext>
                  </a:extLst>
                </a:hlinkClick>
              </a:rPr>
              <a:t>STORYSET</a:t>
            </a:r>
            <a:r>
              <a:rPr b="1" lang="en" sz="1000">
                <a:solidFill>
                  <a:schemeClr val="dk1"/>
                </a:solidFill>
                <a:latin typeface="Manrope"/>
                <a:ea typeface="Manrope"/>
                <a:cs typeface="Manrope"/>
                <a:sym typeface="Manrope"/>
              </a:rPr>
              <a:t> | </a:t>
            </a:r>
            <a:r>
              <a:rPr b="1" lang="en" sz="1000">
                <a:solidFill>
                  <a:schemeClr val="dk1"/>
                </a:solidFill>
                <a:uFill>
                  <a:noFill/>
                </a:uFill>
                <a:latin typeface="Manrope"/>
                <a:ea typeface="Manrope"/>
                <a:cs typeface="Manrope"/>
                <a:sym typeface="Manrope"/>
                <a:hlinkClick r:id="rId17">
                  <a:extLst>
                    <a:ext uri="{A12FA001-AC4F-418D-AE19-62706E023703}">
                      <ahyp:hlinkClr val="tx"/>
                    </a:ext>
                  </a:extLst>
                </a:hlinkClick>
              </a:rPr>
              <a:t>WEPIK </a:t>
            </a:r>
            <a:r>
              <a:rPr b="1" lang="en" sz="1000">
                <a:solidFill>
                  <a:schemeClr val="dk1"/>
                </a:solidFill>
                <a:latin typeface="Manrope"/>
                <a:ea typeface="Manrope"/>
                <a:cs typeface="Manrope"/>
                <a:sym typeface="Manrope"/>
              </a:rPr>
              <a:t>|</a:t>
            </a:r>
            <a:r>
              <a:rPr b="1" lang="en" sz="1000" u="sng">
                <a:solidFill>
                  <a:schemeClr val="dk1"/>
                </a:solidFill>
                <a:latin typeface="Manrope"/>
                <a:ea typeface="Manrope"/>
                <a:cs typeface="Manrope"/>
                <a:sym typeface="Manrope"/>
              </a:rPr>
              <a:t> </a:t>
            </a:r>
            <a:r>
              <a:rPr b="1" lang="en" sz="1000" u="sng">
                <a:solidFill>
                  <a:schemeClr val="hlink"/>
                </a:solidFill>
                <a:latin typeface="Manrope"/>
                <a:ea typeface="Manrope"/>
                <a:cs typeface="Manrope"/>
                <a:sym typeface="Manrope"/>
                <a:hlinkClick r:id="rId18"/>
              </a:rPr>
              <a:t>VIDEVO</a:t>
            </a:r>
            <a:endParaRPr b="1" sz="600" u="sng">
              <a:solidFill>
                <a:schemeClr val="dk1"/>
              </a:solidFill>
              <a:latin typeface="Manrope"/>
              <a:ea typeface="Manrope"/>
              <a:cs typeface="Manrope"/>
              <a:sym typeface="Manrope"/>
            </a:endParaRPr>
          </a:p>
        </p:txBody>
      </p:sp>
      <p:sp>
        <p:nvSpPr>
          <p:cNvPr id="355" name="Google Shape;355;p34"/>
          <p:cNvSpPr/>
          <p:nvPr/>
        </p:nvSpPr>
        <p:spPr>
          <a:xfrm>
            <a:off x="6448000" y="326125"/>
            <a:ext cx="2696100" cy="521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 name="Shape 359"/>
        <p:cNvGrpSpPr/>
        <p:nvPr/>
      </p:nvGrpSpPr>
      <p:grpSpPr>
        <a:xfrm>
          <a:off x="0" y="0"/>
          <a:ext cx="0" cy="0"/>
          <a:chOff x="0" y="0"/>
          <a:chExt cx="0" cy="0"/>
        </a:xfrm>
      </p:grpSpPr>
      <p:sp>
        <p:nvSpPr>
          <p:cNvPr id="360" name="Google Shape;360;p35"/>
          <p:cNvSpPr txBox="1"/>
          <p:nvPr>
            <p:ph type="title"/>
          </p:nvPr>
        </p:nvSpPr>
        <p:spPr>
          <a:xfrm>
            <a:off x="720000" y="1174950"/>
            <a:ext cx="7719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61" name="Google Shape;361;p35"/>
          <p:cNvSpPr txBox="1"/>
          <p:nvPr>
            <p:ph idx="2" type="title"/>
          </p:nvPr>
        </p:nvSpPr>
        <p:spPr>
          <a:xfrm>
            <a:off x="5736525" y="1695150"/>
            <a:ext cx="7719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62" name="Google Shape;362;p35"/>
          <p:cNvSpPr txBox="1"/>
          <p:nvPr>
            <p:ph idx="4" type="title"/>
          </p:nvPr>
        </p:nvSpPr>
        <p:spPr>
          <a:xfrm>
            <a:off x="720000" y="2681550"/>
            <a:ext cx="7719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63" name="Google Shape;363;p35"/>
          <p:cNvSpPr txBox="1"/>
          <p:nvPr>
            <p:ph idx="6" type="title"/>
          </p:nvPr>
        </p:nvSpPr>
        <p:spPr>
          <a:xfrm>
            <a:off x="5736525" y="3321200"/>
            <a:ext cx="7719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364" name="Google Shape;364;p35"/>
          <p:cNvSpPr txBox="1"/>
          <p:nvPr>
            <p:ph idx="8"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a:t>
            </a:r>
            <a:r>
              <a:rPr lang="en">
                <a:solidFill>
                  <a:schemeClr val="lt2"/>
                </a:solidFill>
              </a:rPr>
              <a:t>contents</a:t>
            </a:r>
            <a:endParaRPr>
              <a:solidFill>
                <a:schemeClr val="lt2"/>
              </a:solidFill>
            </a:endParaRPr>
          </a:p>
        </p:txBody>
      </p:sp>
      <p:sp>
        <p:nvSpPr>
          <p:cNvPr id="365" name="Google Shape;365;p35"/>
          <p:cNvSpPr txBox="1"/>
          <p:nvPr>
            <p:ph idx="9" type="subTitle"/>
          </p:nvPr>
        </p:nvSpPr>
        <p:spPr>
          <a:xfrm>
            <a:off x="1491875" y="1174950"/>
            <a:ext cx="18420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us</a:t>
            </a:r>
            <a:endParaRPr/>
          </a:p>
        </p:txBody>
      </p:sp>
      <p:sp>
        <p:nvSpPr>
          <p:cNvPr id="366" name="Google Shape;366;p35"/>
          <p:cNvSpPr txBox="1"/>
          <p:nvPr>
            <p:ph idx="1" type="subTitle"/>
          </p:nvPr>
        </p:nvSpPr>
        <p:spPr>
          <a:xfrm>
            <a:off x="1495733" y="1657302"/>
            <a:ext cx="1842000" cy="8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7" name="Google Shape;367;p35"/>
          <p:cNvSpPr txBox="1"/>
          <p:nvPr>
            <p:ph idx="3" type="subTitle"/>
          </p:nvPr>
        </p:nvSpPr>
        <p:spPr>
          <a:xfrm>
            <a:off x="6508475" y="2179953"/>
            <a:ext cx="1842000" cy="8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8" name="Google Shape;368;p35"/>
          <p:cNvSpPr txBox="1"/>
          <p:nvPr>
            <p:ph idx="13" type="subTitle"/>
          </p:nvPr>
        </p:nvSpPr>
        <p:spPr>
          <a:xfrm>
            <a:off x="6508475" y="1695150"/>
            <a:ext cx="18420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deals</a:t>
            </a:r>
            <a:endParaRPr/>
          </a:p>
        </p:txBody>
      </p:sp>
      <p:sp>
        <p:nvSpPr>
          <p:cNvPr id="369" name="Google Shape;369;p35"/>
          <p:cNvSpPr txBox="1"/>
          <p:nvPr>
            <p:ph idx="5" type="subTitle"/>
          </p:nvPr>
        </p:nvSpPr>
        <p:spPr>
          <a:xfrm>
            <a:off x="1497673" y="3179625"/>
            <a:ext cx="1842000" cy="8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70" name="Google Shape;370;p35"/>
          <p:cNvSpPr txBox="1"/>
          <p:nvPr>
            <p:ph idx="14" type="subTitle"/>
          </p:nvPr>
        </p:nvSpPr>
        <p:spPr>
          <a:xfrm>
            <a:off x="1493806" y="2681558"/>
            <a:ext cx="18420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products</a:t>
            </a:r>
            <a:endParaRPr/>
          </a:p>
        </p:txBody>
      </p:sp>
      <p:sp>
        <p:nvSpPr>
          <p:cNvPr id="371" name="Google Shape;371;p35"/>
          <p:cNvSpPr txBox="1"/>
          <p:nvPr>
            <p:ph idx="7" type="subTitle"/>
          </p:nvPr>
        </p:nvSpPr>
        <p:spPr>
          <a:xfrm>
            <a:off x="6508475" y="3808100"/>
            <a:ext cx="1842000" cy="8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72" name="Google Shape;372;p35"/>
          <p:cNvSpPr txBox="1"/>
          <p:nvPr>
            <p:ph idx="15" type="subTitle"/>
          </p:nvPr>
        </p:nvSpPr>
        <p:spPr>
          <a:xfrm>
            <a:off x="6508475" y="3321197"/>
            <a:ext cx="18420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More info</a:t>
            </a:r>
            <a:endParaRPr/>
          </a:p>
        </p:txBody>
      </p:sp>
      <p:pic>
        <p:nvPicPr>
          <p:cNvPr id="373" name="Google Shape;373;p35"/>
          <p:cNvPicPr preferRelativeResize="0"/>
          <p:nvPr>
            <p:ph idx="16" type="pic"/>
          </p:nvPr>
        </p:nvPicPr>
        <p:blipFill rotWithShape="1">
          <a:blip r:embed="rId3">
            <a:alphaModFix/>
          </a:blip>
          <a:srcRect b="3325" l="19067" r="0" t="4304"/>
          <a:stretch/>
        </p:blipFill>
        <p:spPr>
          <a:xfrm>
            <a:off x="3424624" y="1323150"/>
            <a:ext cx="2226951" cy="3177426"/>
          </a:xfrm>
          <a:prstGeom prst="rect">
            <a:avLst/>
          </a:prstGeom>
        </p:spPr>
      </p:pic>
      <p:sp>
        <p:nvSpPr>
          <p:cNvPr id="374" name="Google Shape;374;p35"/>
          <p:cNvSpPr/>
          <p:nvPr/>
        </p:nvSpPr>
        <p:spPr>
          <a:xfrm>
            <a:off x="-1150" y="4266300"/>
            <a:ext cx="1165800" cy="887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a:off x="300174" y="4428295"/>
            <a:ext cx="563400" cy="5634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79" name="Shape 379"/>
        <p:cNvGrpSpPr/>
        <p:nvPr/>
      </p:nvGrpSpPr>
      <p:grpSpPr>
        <a:xfrm>
          <a:off x="0" y="0"/>
          <a:ext cx="0" cy="0"/>
          <a:chOff x="0" y="0"/>
          <a:chExt cx="0" cy="0"/>
        </a:xfrm>
      </p:grpSpPr>
      <p:sp>
        <p:nvSpPr>
          <p:cNvPr id="380" name="Google Shape;380;p36"/>
          <p:cNvSpPr/>
          <p:nvPr/>
        </p:nvSpPr>
        <p:spPr>
          <a:xfrm>
            <a:off x="428700" y="358000"/>
            <a:ext cx="1341900" cy="134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6"/>
          <p:cNvSpPr/>
          <p:nvPr/>
        </p:nvSpPr>
        <p:spPr>
          <a:xfrm>
            <a:off x="1127350" y="2842475"/>
            <a:ext cx="1500300" cy="1127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6"/>
          <p:cNvSpPr txBox="1"/>
          <p:nvPr>
            <p:ph type="title"/>
          </p:nvPr>
        </p:nvSpPr>
        <p:spPr>
          <a:xfrm>
            <a:off x="4859075" y="1522900"/>
            <a:ext cx="3567600" cy="117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About </a:t>
            </a:r>
            <a:r>
              <a:rPr lang="en">
                <a:solidFill>
                  <a:schemeClr val="accent1"/>
                </a:solidFill>
              </a:rPr>
              <a:t>us</a:t>
            </a:r>
            <a:endParaRPr>
              <a:solidFill>
                <a:schemeClr val="accent1"/>
              </a:solidFill>
            </a:endParaRPr>
          </a:p>
        </p:txBody>
      </p:sp>
      <p:sp>
        <p:nvSpPr>
          <p:cNvPr id="383" name="Google Shape;383;p36"/>
          <p:cNvSpPr txBox="1"/>
          <p:nvPr>
            <p:ph idx="2" type="title"/>
          </p:nvPr>
        </p:nvSpPr>
        <p:spPr>
          <a:xfrm>
            <a:off x="5892724" y="535000"/>
            <a:ext cx="1500300" cy="98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84" name="Google Shape;384;p36"/>
          <p:cNvSpPr txBox="1"/>
          <p:nvPr>
            <p:ph idx="1" type="subTitle"/>
          </p:nvPr>
        </p:nvSpPr>
        <p:spPr>
          <a:xfrm>
            <a:off x="4861300" y="2755425"/>
            <a:ext cx="3567600" cy="68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pic>
        <p:nvPicPr>
          <p:cNvPr id="385" name="Google Shape;385;p36"/>
          <p:cNvPicPr preferRelativeResize="0"/>
          <p:nvPr>
            <p:ph idx="4" type="pic"/>
          </p:nvPr>
        </p:nvPicPr>
        <p:blipFill rotWithShape="1">
          <a:blip r:embed="rId3">
            <a:alphaModFix/>
          </a:blip>
          <a:srcRect b="0" l="7206" r="7206" t="0"/>
          <a:stretch/>
        </p:blipFill>
        <p:spPr>
          <a:xfrm>
            <a:off x="715100" y="842500"/>
            <a:ext cx="2802898" cy="2400302"/>
          </a:xfrm>
          <a:prstGeom prst="rect">
            <a:avLst/>
          </a:prstGeom>
        </p:spPr>
      </p:pic>
      <p:pic>
        <p:nvPicPr>
          <p:cNvPr id="386" name="Google Shape;386;p36"/>
          <p:cNvPicPr preferRelativeResize="0"/>
          <p:nvPr>
            <p:ph idx="3" type="pic"/>
          </p:nvPr>
        </p:nvPicPr>
        <p:blipFill rotWithShape="1">
          <a:blip r:embed="rId4">
            <a:alphaModFix/>
          </a:blip>
          <a:srcRect b="21459" l="0" r="0" t="21465"/>
          <a:stretch/>
        </p:blipFill>
        <p:spPr>
          <a:xfrm>
            <a:off x="2110975" y="2755425"/>
            <a:ext cx="2140201" cy="1832699"/>
          </a:xfrm>
          <a:prstGeom prst="rect">
            <a:avLst/>
          </a:prstGeom>
        </p:spPr>
      </p:pic>
      <p:sp>
        <p:nvSpPr>
          <p:cNvPr id="387" name="Google Shape;387;p36"/>
          <p:cNvSpPr/>
          <p:nvPr/>
        </p:nvSpPr>
        <p:spPr>
          <a:xfrm>
            <a:off x="5825500" y="4081250"/>
            <a:ext cx="3318600" cy="1062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6"/>
          <p:cNvSpPr/>
          <p:nvPr/>
        </p:nvSpPr>
        <p:spPr>
          <a:xfrm>
            <a:off x="6196425" y="4304875"/>
            <a:ext cx="2947800" cy="838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2" name="Shape 392"/>
        <p:cNvGrpSpPr/>
        <p:nvPr/>
      </p:nvGrpSpPr>
      <p:grpSpPr>
        <a:xfrm>
          <a:off x="0" y="0"/>
          <a:ext cx="0" cy="0"/>
          <a:chOff x="0" y="0"/>
          <a:chExt cx="0" cy="0"/>
        </a:xfrm>
      </p:grpSpPr>
      <p:sp>
        <p:nvSpPr>
          <p:cNvPr id="393" name="Google Shape;393;p37"/>
          <p:cNvSpPr/>
          <p:nvPr/>
        </p:nvSpPr>
        <p:spPr>
          <a:xfrm>
            <a:off x="7174800" y="437950"/>
            <a:ext cx="1565400" cy="13605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7"/>
          <p:cNvSpPr/>
          <p:nvPr/>
        </p:nvSpPr>
        <p:spPr>
          <a:xfrm>
            <a:off x="5313425" y="1212525"/>
            <a:ext cx="3121800" cy="1472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7"/>
          <p:cNvSpPr txBox="1"/>
          <p:nvPr>
            <p:ph type="title"/>
          </p:nvPr>
        </p:nvSpPr>
        <p:spPr>
          <a:xfrm>
            <a:off x="720000" y="445025"/>
            <a:ext cx="373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a:t>
            </a:r>
            <a:r>
              <a:rPr lang="en">
                <a:solidFill>
                  <a:schemeClr val="lt2"/>
                </a:solidFill>
              </a:rPr>
              <a:t>us</a:t>
            </a:r>
            <a:endParaRPr>
              <a:solidFill>
                <a:schemeClr val="lt2"/>
              </a:solidFill>
            </a:endParaRPr>
          </a:p>
        </p:txBody>
      </p:sp>
      <p:sp>
        <p:nvSpPr>
          <p:cNvPr id="396" name="Google Shape;396;p37"/>
          <p:cNvSpPr txBox="1"/>
          <p:nvPr>
            <p:ph idx="1" type="subTitle"/>
          </p:nvPr>
        </p:nvSpPr>
        <p:spPr>
          <a:xfrm>
            <a:off x="720000" y="1212525"/>
            <a:ext cx="3734100" cy="201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Do you know what helps you make your point clear? Lists like this one:</a:t>
            </a:r>
            <a:endParaRPr>
              <a:solidFill>
                <a:schemeClr val="dk1"/>
              </a:solidFill>
            </a:endParaRPr>
          </a:p>
          <a:p>
            <a:pPr indent="-317500" lvl="0" marL="457200" rtl="0" algn="l">
              <a:spcBef>
                <a:spcPts val="1200"/>
              </a:spcBef>
              <a:spcAft>
                <a:spcPts val="0"/>
              </a:spcAft>
              <a:buSzPts val="1400"/>
              <a:buChar char="●"/>
            </a:pPr>
            <a:r>
              <a:rPr lang="en">
                <a:solidFill>
                  <a:schemeClr val="dk1"/>
                </a:solidFill>
              </a:rPr>
              <a:t>They’re simple </a:t>
            </a:r>
            <a:endParaRPr>
              <a:solidFill>
                <a:schemeClr val="dk1"/>
              </a:solidFill>
            </a:endParaRPr>
          </a:p>
          <a:p>
            <a:pPr indent="-317500" lvl="0" marL="457200" rtl="0" algn="l">
              <a:spcBef>
                <a:spcPts val="0"/>
              </a:spcBef>
              <a:spcAft>
                <a:spcPts val="0"/>
              </a:spcAft>
              <a:buSzPts val="1400"/>
              <a:buChar char="●"/>
            </a:pPr>
            <a:r>
              <a:rPr lang="en">
                <a:solidFill>
                  <a:schemeClr val="dk1"/>
                </a:solidFill>
              </a:rPr>
              <a:t>You can organize your ideas clearly</a:t>
            </a:r>
            <a:endParaRPr>
              <a:solidFill>
                <a:schemeClr val="dk1"/>
              </a:solidFill>
            </a:endParaRPr>
          </a:p>
          <a:p>
            <a:pPr indent="-317500" lvl="0" marL="457200" rtl="0" algn="l">
              <a:spcBef>
                <a:spcPts val="0"/>
              </a:spcBef>
              <a:spcAft>
                <a:spcPts val="0"/>
              </a:spcAft>
              <a:buSzPts val="1400"/>
              <a:buChar char="●"/>
            </a:pPr>
            <a:r>
              <a:rPr lang="en">
                <a:solidFill>
                  <a:schemeClr val="dk1"/>
                </a:solidFill>
              </a:rPr>
              <a:t>You’ll never forget to buy milk!</a:t>
            </a:r>
            <a:endParaRPr>
              <a:solidFill>
                <a:schemeClr val="dk1"/>
              </a:solidFill>
            </a:endParaRPr>
          </a:p>
          <a:p>
            <a:pPr indent="0" lvl="0" marL="0" rtl="0" algn="l">
              <a:spcBef>
                <a:spcPts val="1200"/>
              </a:spcBef>
              <a:spcAft>
                <a:spcPts val="1200"/>
              </a:spcAft>
              <a:buNone/>
            </a:pPr>
            <a:r>
              <a:rPr lang="en">
                <a:solidFill>
                  <a:schemeClr val="dk1"/>
                </a:solidFill>
              </a:rPr>
              <a:t>You can replace the image: right-click on it and select “Replace image”</a:t>
            </a:r>
            <a:endParaRPr/>
          </a:p>
        </p:txBody>
      </p:sp>
      <p:sp>
        <p:nvSpPr>
          <p:cNvPr id="397" name="Google Shape;397;p37"/>
          <p:cNvSpPr txBox="1"/>
          <p:nvPr>
            <p:ph idx="2" type="subTitle"/>
          </p:nvPr>
        </p:nvSpPr>
        <p:spPr>
          <a:xfrm>
            <a:off x="5315521" y="3317175"/>
            <a:ext cx="3117600" cy="129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 and its atmosphere is extremely poisonous</a:t>
            </a:r>
            <a:endParaRPr/>
          </a:p>
        </p:txBody>
      </p:sp>
      <p:sp>
        <p:nvSpPr>
          <p:cNvPr id="398" name="Google Shape;398;p37"/>
          <p:cNvSpPr txBox="1"/>
          <p:nvPr>
            <p:ph idx="3" type="title"/>
          </p:nvPr>
        </p:nvSpPr>
        <p:spPr>
          <a:xfrm>
            <a:off x="5311404" y="2814025"/>
            <a:ext cx="3121200" cy="50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logo</a:t>
            </a:r>
            <a:endParaRPr/>
          </a:p>
        </p:txBody>
      </p:sp>
      <p:grpSp>
        <p:nvGrpSpPr>
          <p:cNvPr id="399" name="Google Shape;399;p37"/>
          <p:cNvGrpSpPr/>
          <p:nvPr/>
        </p:nvGrpSpPr>
        <p:grpSpPr>
          <a:xfrm>
            <a:off x="6435129" y="1413229"/>
            <a:ext cx="878399" cy="1070692"/>
            <a:chOff x="2386949" y="1448152"/>
            <a:chExt cx="308091" cy="375550"/>
          </a:xfrm>
        </p:grpSpPr>
        <p:sp>
          <p:nvSpPr>
            <p:cNvPr id="400" name="Google Shape;400;p37"/>
            <p:cNvSpPr/>
            <p:nvPr/>
          </p:nvSpPr>
          <p:spPr>
            <a:xfrm>
              <a:off x="2386949" y="1448152"/>
              <a:ext cx="308091" cy="375550"/>
            </a:xfrm>
            <a:custGeom>
              <a:rect b="b" l="l" r="r" t="t"/>
              <a:pathLst>
                <a:path extrusionOk="0" h="9826" w="8061">
                  <a:moveTo>
                    <a:pt x="4030" y="386"/>
                  </a:moveTo>
                  <a:cubicBezTo>
                    <a:pt x="4062" y="386"/>
                    <a:pt x="4093" y="394"/>
                    <a:pt x="4121" y="410"/>
                  </a:cubicBezTo>
                  <a:cubicBezTo>
                    <a:pt x="4123" y="412"/>
                    <a:pt x="4126" y="413"/>
                    <a:pt x="4129" y="415"/>
                  </a:cubicBezTo>
                  <a:lnTo>
                    <a:pt x="7580" y="2165"/>
                  </a:lnTo>
                  <a:cubicBezTo>
                    <a:pt x="7639" y="2199"/>
                    <a:pt x="7675" y="2265"/>
                    <a:pt x="7675" y="2336"/>
                  </a:cubicBezTo>
                  <a:lnTo>
                    <a:pt x="7675" y="2435"/>
                  </a:lnTo>
                  <a:lnTo>
                    <a:pt x="7291" y="2550"/>
                  </a:lnTo>
                  <a:cubicBezTo>
                    <a:pt x="7286" y="2484"/>
                    <a:pt x="7246" y="2425"/>
                    <a:pt x="7187" y="2395"/>
                  </a:cubicBezTo>
                  <a:lnTo>
                    <a:pt x="4117" y="838"/>
                  </a:lnTo>
                  <a:cubicBezTo>
                    <a:pt x="4090" y="825"/>
                    <a:pt x="4060" y="818"/>
                    <a:pt x="4031" y="818"/>
                  </a:cubicBezTo>
                  <a:cubicBezTo>
                    <a:pt x="4001" y="818"/>
                    <a:pt x="3971" y="825"/>
                    <a:pt x="3944" y="838"/>
                  </a:cubicBezTo>
                  <a:lnTo>
                    <a:pt x="3179" y="1226"/>
                  </a:lnTo>
                  <a:cubicBezTo>
                    <a:pt x="3077" y="1277"/>
                    <a:pt x="3041" y="1410"/>
                    <a:pt x="3110" y="1508"/>
                  </a:cubicBezTo>
                  <a:cubicBezTo>
                    <a:pt x="3147" y="1560"/>
                    <a:pt x="3206" y="1587"/>
                    <a:pt x="3266" y="1587"/>
                  </a:cubicBezTo>
                  <a:cubicBezTo>
                    <a:pt x="3297" y="1587"/>
                    <a:pt x="3329" y="1580"/>
                    <a:pt x="3358" y="1565"/>
                  </a:cubicBezTo>
                  <a:lnTo>
                    <a:pt x="4030" y="1224"/>
                  </a:lnTo>
                  <a:lnTo>
                    <a:pt x="6882" y="2670"/>
                  </a:lnTo>
                  <a:lnTo>
                    <a:pt x="6299" y="2842"/>
                  </a:lnTo>
                  <a:lnTo>
                    <a:pt x="4942" y="2438"/>
                  </a:lnTo>
                  <a:cubicBezTo>
                    <a:pt x="4843" y="2409"/>
                    <a:pt x="4739" y="2385"/>
                    <a:pt x="4629" y="2385"/>
                  </a:cubicBezTo>
                  <a:cubicBezTo>
                    <a:pt x="4511" y="2385"/>
                    <a:pt x="4386" y="2412"/>
                    <a:pt x="4254" y="2490"/>
                  </a:cubicBezTo>
                  <a:lnTo>
                    <a:pt x="4028" y="2620"/>
                  </a:lnTo>
                  <a:lnTo>
                    <a:pt x="3801" y="2490"/>
                  </a:lnTo>
                  <a:cubicBezTo>
                    <a:pt x="3668" y="2412"/>
                    <a:pt x="3544" y="2385"/>
                    <a:pt x="3426" y="2385"/>
                  </a:cubicBezTo>
                  <a:cubicBezTo>
                    <a:pt x="3316" y="2385"/>
                    <a:pt x="3212" y="2409"/>
                    <a:pt x="3113" y="2438"/>
                  </a:cubicBezTo>
                  <a:lnTo>
                    <a:pt x="1757" y="2842"/>
                  </a:lnTo>
                  <a:lnTo>
                    <a:pt x="1193" y="2662"/>
                  </a:lnTo>
                  <a:lnTo>
                    <a:pt x="1814" y="2349"/>
                  </a:lnTo>
                  <a:cubicBezTo>
                    <a:pt x="1908" y="2301"/>
                    <a:pt x="1946" y="2185"/>
                    <a:pt x="1898" y="2091"/>
                  </a:cubicBezTo>
                  <a:cubicBezTo>
                    <a:pt x="1864" y="2024"/>
                    <a:pt x="1796" y="1986"/>
                    <a:pt x="1726" y="1986"/>
                  </a:cubicBezTo>
                  <a:cubicBezTo>
                    <a:pt x="1697" y="1986"/>
                    <a:pt x="1668" y="1992"/>
                    <a:pt x="1640" y="2006"/>
                  </a:cubicBezTo>
                  <a:lnTo>
                    <a:pt x="876" y="2394"/>
                  </a:lnTo>
                  <a:cubicBezTo>
                    <a:pt x="823" y="2421"/>
                    <a:pt x="785" y="2471"/>
                    <a:pt x="775" y="2530"/>
                  </a:cubicBezTo>
                  <a:lnTo>
                    <a:pt x="387" y="2408"/>
                  </a:lnTo>
                  <a:lnTo>
                    <a:pt x="387" y="2335"/>
                  </a:lnTo>
                  <a:cubicBezTo>
                    <a:pt x="385" y="2257"/>
                    <a:pt x="427" y="2189"/>
                    <a:pt x="494" y="2157"/>
                  </a:cubicBezTo>
                  <a:cubicBezTo>
                    <a:pt x="495" y="2157"/>
                    <a:pt x="496" y="2156"/>
                    <a:pt x="496" y="2156"/>
                  </a:cubicBezTo>
                  <a:lnTo>
                    <a:pt x="3935" y="413"/>
                  </a:lnTo>
                  <a:cubicBezTo>
                    <a:pt x="3937" y="412"/>
                    <a:pt x="3941" y="410"/>
                    <a:pt x="3942" y="409"/>
                  </a:cubicBezTo>
                  <a:cubicBezTo>
                    <a:pt x="3969" y="393"/>
                    <a:pt x="3998" y="386"/>
                    <a:pt x="4030" y="386"/>
                  </a:cubicBezTo>
                  <a:close/>
                  <a:moveTo>
                    <a:pt x="4611" y="2769"/>
                  </a:moveTo>
                  <a:cubicBezTo>
                    <a:pt x="4667" y="2769"/>
                    <a:pt x="4732" y="2782"/>
                    <a:pt x="4814" y="2807"/>
                  </a:cubicBezTo>
                  <a:lnTo>
                    <a:pt x="6225" y="3227"/>
                  </a:lnTo>
                  <a:cubicBezTo>
                    <a:pt x="6243" y="3232"/>
                    <a:pt x="6261" y="3235"/>
                    <a:pt x="6280" y="3235"/>
                  </a:cubicBezTo>
                  <a:cubicBezTo>
                    <a:pt x="6298" y="3235"/>
                    <a:pt x="6316" y="3232"/>
                    <a:pt x="6334" y="3227"/>
                  </a:cubicBezTo>
                  <a:lnTo>
                    <a:pt x="7657" y="2834"/>
                  </a:lnTo>
                  <a:lnTo>
                    <a:pt x="7657" y="4885"/>
                  </a:lnTo>
                  <a:lnTo>
                    <a:pt x="6941" y="5153"/>
                  </a:lnTo>
                  <a:cubicBezTo>
                    <a:pt x="6899" y="5106"/>
                    <a:pt x="6849" y="5065"/>
                    <a:pt x="6794" y="5032"/>
                  </a:cubicBezTo>
                  <a:cubicBezTo>
                    <a:pt x="6665" y="4959"/>
                    <a:pt x="5779" y="4421"/>
                    <a:pt x="5133" y="4028"/>
                  </a:cubicBezTo>
                  <a:cubicBezTo>
                    <a:pt x="4909" y="3893"/>
                    <a:pt x="4707" y="3771"/>
                    <a:pt x="4561" y="3683"/>
                  </a:cubicBezTo>
                  <a:cubicBezTo>
                    <a:pt x="4488" y="3637"/>
                    <a:pt x="4429" y="3602"/>
                    <a:pt x="4389" y="3577"/>
                  </a:cubicBezTo>
                  <a:cubicBezTo>
                    <a:pt x="4299" y="3525"/>
                    <a:pt x="4280" y="3511"/>
                    <a:pt x="4227" y="3511"/>
                  </a:cubicBezTo>
                  <a:cubicBezTo>
                    <a:pt x="4205" y="3511"/>
                    <a:pt x="4182" y="3516"/>
                    <a:pt x="4160" y="3522"/>
                  </a:cubicBezTo>
                  <a:cubicBezTo>
                    <a:pt x="3974" y="3588"/>
                    <a:pt x="3704" y="3708"/>
                    <a:pt x="3531" y="3794"/>
                  </a:cubicBezTo>
                  <a:cubicBezTo>
                    <a:pt x="3497" y="3810"/>
                    <a:pt x="3458" y="3820"/>
                    <a:pt x="3419" y="3820"/>
                  </a:cubicBezTo>
                  <a:cubicBezTo>
                    <a:pt x="3354" y="3820"/>
                    <a:pt x="3288" y="3793"/>
                    <a:pt x="3251" y="3727"/>
                  </a:cubicBezTo>
                  <a:cubicBezTo>
                    <a:pt x="3197" y="3634"/>
                    <a:pt x="3230" y="3514"/>
                    <a:pt x="3323" y="3459"/>
                  </a:cubicBezTo>
                  <a:lnTo>
                    <a:pt x="4427" y="2822"/>
                  </a:lnTo>
                  <a:cubicBezTo>
                    <a:pt x="4488" y="2787"/>
                    <a:pt x="4544" y="2769"/>
                    <a:pt x="4611" y="2769"/>
                  </a:cubicBezTo>
                  <a:close/>
                  <a:moveTo>
                    <a:pt x="1493" y="5153"/>
                  </a:moveTo>
                  <a:cubicBezTo>
                    <a:pt x="1527" y="5153"/>
                    <a:pt x="1559" y="5162"/>
                    <a:pt x="1588" y="5179"/>
                  </a:cubicBezTo>
                  <a:cubicBezTo>
                    <a:pt x="1681" y="5232"/>
                    <a:pt x="1712" y="5351"/>
                    <a:pt x="1659" y="5442"/>
                  </a:cubicBezTo>
                  <a:lnTo>
                    <a:pt x="1441" y="5820"/>
                  </a:lnTo>
                  <a:cubicBezTo>
                    <a:pt x="1406" y="5881"/>
                    <a:pt x="1340" y="5916"/>
                    <a:pt x="1273" y="5916"/>
                  </a:cubicBezTo>
                  <a:cubicBezTo>
                    <a:pt x="1240" y="5916"/>
                    <a:pt x="1208" y="5908"/>
                    <a:pt x="1178" y="5891"/>
                  </a:cubicBezTo>
                  <a:cubicBezTo>
                    <a:pt x="1134" y="5865"/>
                    <a:pt x="1102" y="5824"/>
                    <a:pt x="1089" y="5773"/>
                  </a:cubicBezTo>
                  <a:cubicBezTo>
                    <a:pt x="1074" y="5723"/>
                    <a:pt x="1081" y="5671"/>
                    <a:pt x="1107" y="5627"/>
                  </a:cubicBezTo>
                  <a:lnTo>
                    <a:pt x="1325" y="5250"/>
                  </a:lnTo>
                  <a:cubicBezTo>
                    <a:pt x="1351" y="5206"/>
                    <a:pt x="1392" y="5174"/>
                    <a:pt x="1443" y="5159"/>
                  </a:cubicBezTo>
                  <a:cubicBezTo>
                    <a:pt x="1460" y="5155"/>
                    <a:pt x="1477" y="5153"/>
                    <a:pt x="1493" y="5153"/>
                  </a:cubicBezTo>
                  <a:close/>
                  <a:moveTo>
                    <a:pt x="2352" y="5204"/>
                  </a:moveTo>
                  <a:cubicBezTo>
                    <a:pt x="2386" y="5204"/>
                    <a:pt x="2419" y="5213"/>
                    <a:pt x="2448" y="5229"/>
                  </a:cubicBezTo>
                  <a:cubicBezTo>
                    <a:pt x="2540" y="5283"/>
                    <a:pt x="2571" y="5402"/>
                    <a:pt x="2518" y="5493"/>
                  </a:cubicBezTo>
                  <a:lnTo>
                    <a:pt x="2461" y="5592"/>
                  </a:lnTo>
                  <a:lnTo>
                    <a:pt x="2083" y="6246"/>
                  </a:lnTo>
                  <a:lnTo>
                    <a:pt x="2027" y="6345"/>
                  </a:lnTo>
                  <a:cubicBezTo>
                    <a:pt x="1991" y="6407"/>
                    <a:pt x="1925" y="6442"/>
                    <a:pt x="1859" y="6442"/>
                  </a:cubicBezTo>
                  <a:cubicBezTo>
                    <a:pt x="1826" y="6442"/>
                    <a:pt x="1793" y="6433"/>
                    <a:pt x="1763" y="6416"/>
                  </a:cubicBezTo>
                  <a:cubicBezTo>
                    <a:pt x="1670" y="6363"/>
                    <a:pt x="1639" y="6247"/>
                    <a:pt x="1692" y="6154"/>
                  </a:cubicBezTo>
                  <a:lnTo>
                    <a:pt x="1774" y="6012"/>
                  </a:lnTo>
                  <a:lnTo>
                    <a:pt x="1992" y="5635"/>
                  </a:lnTo>
                  <a:lnTo>
                    <a:pt x="2185" y="5300"/>
                  </a:lnTo>
                  <a:cubicBezTo>
                    <a:pt x="2210" y="5256"/>
                    <a:pt x="2251" y="5224"/>
                    <a:pt x="2301" y="5211"/>
                  </a:cubicBezTo>
                  <a:cubicBezTo>
                    <a:pt x="2318" y="5206"/>
                    <a:pt x="2335" y="5204"/>
                    <a:pt x="2352" y="5204"/>
                  </a:cubicBezTo>
                  <a:close/>
                  <a:moveTo>
                    <a:pt x="2962" y="5689"/>
                  </a:moveTo>
                  <a:cubicBezTo>
                    <a:pt x="2995" y="5689"/>
                    <a:pt x="3028" y="5698"/>
                    <a:pt x="3057" y="5715"/>
                  </a:cubicBezTo>
                  <a:cubicBezTo>
                    <a:pt x="3150" y="5768"/>
                    <a:pt x="3180" y="5887"/>
                    <a:pt x="3127" y="5978"/>
                  </a:cubicBezTo>
                  <a:lnTo>
                    <a:pt x="3048" y="6116"/>
                  </a:lnTo>
                  <a:lnTo>
                    <a:pt x="2830" y="6493"/>
                  </a:lnTo>
                  <a:lnTo>
                    <a:pt x="2751" y="6631"/>
                  </a:lnTo>
                  <a:cubicBezTo>
                    <a:pt x="2716" y="6693"/>
                    <a:pt x="2651" y="6727"/>
                    <a:pt x="2584" y="6727"/>
                  </a:cubicBezTo>
                  <a:cubicBezTo>
                    <a:pt x="2551" y="6727"/>
                    <a:pt x="2518" y="6719"/>
                    <a:pt x="2488" y="6702"/>
                  </a:cubicBezTo>
                  <a:cubicBezTo>
                    <a:pt x="2395" y="6649"/>
                    <a:pt x="2362" y="6531"/>
                    <a:pt x="2416" y="6439"/>
                  </a:cubicBezTo>
                  <a:lnTo>
                    <a:pt x="2793" y="5785"/>
                  </a:lnTo>
                  <a:cubicBezTo>
                    <a:pt x="2819" y="5742"/>
                    <a:pt x="2861" y="5709"/>
                    <a:pt x="2911" y="5696"/>
                  </a:cubicBezTo>
                  <a:cubicBezTo>
                    <a:pt x="2928" y="5691"/>
                    <a:pt x="2945" y="5689"/>
                    <a:pt x="2962" y="5689"/>
                  </a:cubicBezTo>
                  <a:close/>
                  <a:moveTo>
                    <a:pt x="3426" y="2771"/>
                  </a:moveTo>
                  <a:cubicBezTo>
                    <a:pt x="3492" y="2771"/>
                    <a:pt x="3547" y="2788"/>
                    <a:pt x="3608" y="2823"/>
                  </a:cubicBezTo>
                  <a:lnTo>
                    <a:pt x="3643" y="2844"/>
                  </a:lnTo>
                  <a:lnTo>
                    <a:pt x="3161" y="3123"/>
                  </a:lnTo>
                  <a:cubicBezTo>
                    <a:pt x="2897" y="3275"/>
                    <a:pt x="2786" y="3603"/>
                    <a:pt x="2915" y="3877"/>
                  </a:cubicBezTo>
                  <a:cubicBezTo>
                    <a:pt x="3015" y="4089"/>
                    <a:pt x="3220" y="4207"/>
                    <a:pt x="3439" y="4207"/>
                  </a:cubicBezTo>
                  <a:cubicBezTo>
                    <a:pt x="3532" y="4207"/>
                    <a:pt x="3629" y="4186"/>
                    <a:pt x="3720" y="4141"/>
                  </a:cubicBezTo>
                  <a:cubicBezTo>
                    <a:pt x="3862" y="4071"/>
                    <a:pt x="4066" y="3978"/>
                    <a:pt x="4224" y="3918"/>
                  </a:cubicBezTo>
                  <a:cubicBezTo>
                    <a:pt x="4357" y="3999"/>
                    <a:pt x="4649" y="4176"/>
                    <a:pt x="4953" y="4360"/>
                  </a:cubicBezTo>
                  <a:cubicBezTo>
                    <a:pt x="5638" y="4774"/>
                    <a:pt x="6488" y="5291"/>
                    <a:pt x="6620" y="5368"/>
                  </a:cubicBezTo>
                  <a:cubicBezTo>
                    <a:pt x="6664" y="5393"/>
                    <a:pt x="6697" y="5434"/>
                    <a:pt x="6711" y="5484"/>
                  </a:cubicBezTo>
                  <a:cubicBezTo>
                    <a:pt x="6724" y="5535"/>
                    <a:pt x="6717" y="5587"/>
                    <a:pt x="6691" y="5631"/>
                  </a:cubicBezTo>
                  <a:cubicBezTo>
                    <a:pt x="6655" y="5693"/>
                    <a:pt x="6591" y="5727"/>
                    <a:pt x="6524" y="5727"/>
                  </a:cubicBezTo>
                  <a:cubicBezTo>
                    <a:pt x="6491" y="5727"/>
                    <a:pt x="6458" y="5719"/>
                    <a:pt x="6428" y="5701"/>
                  </a:cubicBezTo>
                  <a:lnTo>
                    <a:pt x="6095" y="5507"/>
                  </a:lnTo>
                  <a:lnTo>
                    <a:pt x="4852" y="4791"/>
                  </a:lnTo>
                  <a:cubicBezTo>
                    <a:pt x="4822" y="4773"/>
                    <a:pt x="4789" y="4765"/>
                    <a:pt x="4757" y="4765"/>
                  </a:cubicBezTo>
                  <a:cubicBezTo>
                    <a:pt x="4691" y="4765"/>
                    <a:pt x="4626" y="4799"/>
                    <a:pt x="4591" y="4862"/>
                  </a:cubicBezTo>
                  <a:cubicBezTo>
                    <a:pt x="4537" y="4953"/>
                    <a:pt x="4569" y="5070"/>
                    <a:pt x="4661" y="5123"/>
                  </a:cubicBezTo>
                  <a:lnTo>
                    <a:pt x="5904" y="5840"/>
                  </a:lnTo>
                  <a:cubicBezTo>
                    <a:pt x="5994" y="5893"/>
                    <a:pt x="6027" y="6012"/>
                    <a:pt x="5975" y="6104"/>
                  </a:cubicBezTo>
                  <a:cubicBezTo>
                    <a:pt x="5948" y="6147"/>
                    <a:pt x="5907" y="6180"/>
                    <a:pt x="5857" y="6193"/>
                  </a:cubicBezTo>
                  <a:cubicBezTo>
                    <a:pt x="5840" y="6198"/>
                    <a:pt x="5823" y="6200"/>
                    <a:pt x="5806" y="6200"/>
                  </a:cubicBezTo>
                  <a:cubicBezTo>
                    <a:pt x="5772" y="6200"/>
                    <a:pt x="5740" y="6191"/>
                    <a:pt x="5711" y="6175"/>
                  </a:cubicBezTo>
                  <a:lnTo>
                    <a:pt x="5491" y="6047"/>
                  </a:lnTo>
                  <a:lnTo>
                    <a:pt x="4401" y="5418"/>
                  </a:lnTo>
                  <a:cubicBezTo>
                    <a:pt x="4371" y="5400"/>
                    <a:pt x="4338" y="5392"/>
                    <a:pt x="4305" y="5392"/>
                  </a:cubicBezTo>
                  <a:cubicBezTo>
                    <a:pt x="4239" y="5392"/>
                    <a:pt x="4175" y="5427"/>
                    <a:pt x="4139" y="5489"/>
                  </a:cubicBezTo>
                  <a:cubicBezTo>
                    <a:pt x="4086" y="5580"/>
                    <a:pt x="4117" y="5697"/>
                    <a:pt x="4210" y="5751"/>
                  </a:cubicBezTo>
                  <a:lnTo>
                    <a:pt x="5299" y="6380"/>
                  </a:lnTo>
                  <a:lnTo>
                    <a:pt x="5310" y="6389"/>
                  </a:lnTo>
                  <a:cubicBezTo>
                    <a:pt x="5387" y="6443"/>
                    <a:pt x="5418" y="6543"/>
                    <a:pt x="5378" y="6630"/>
                  </a:cubicBezTo>
                  <a:cubicBezTo>
                    <a:pt x="5354" y="6682"/>
                    <a:pt x="5309" y="6720"/>
                    <a:pt x="5253" y="6734"/>
                  </a:cubicBezTo>
                  <a:cubicBezTo>
                    <a:pt x="5235" y="6739"/>
                    <a:pt x="5218" y="6742"/>
                    <a:pt x="5201" y="6742"/>
                  </a:cubicBezTo>
                  <a:cubicBezTo>
                    <a:pt x="5168" y="6742"/>
                    <a:pt x="5136" y="6733"/>
                    <a:pt x="5108" y="6716"/>
                  </a:cubicBezTo>
                  <a:lnTo>
                    <a:pt x="4732" y="6499"/>
                  </a:lnTo>
                  <a:lnTo>
                    <a:pt x="4053" y="6106"/>
                  </a:lnTo>
                  <a:cubicBezTo>
                    <a:pt x="4004" y="6028"/>
                    <a:pt x="3936" y="5958"/>
                    <a:pt x="3850" y="5909"/>
                  </a:cubicBezTo>
                  <a:cubicBezTo>
                    <a:pt x="3763" y="5858"/>
                    <a:pt x="3665" y="5832"/>
                    <a:pt x="3567" y="5832"/>
                  </a:cubicBezTo>
                  <a:cubicBezTo>
                    <a:pt x="3561" y="5832"/>
                    <a:pt x="3555" y="5832"/>
                    <a:pt x="3549" y="5832"/>
                  </a:cubicBezTo>
                  <a:cubicBezTo>
                    <a:pt x="3533" y="5652"/>
                    <a:pt x="3431" y="5483"/>
                    <a:pt x="3262" y="5386"/>
                  </a:cubicBezTo>
                  <a:cubicBezTo>
                    <a:pt x="3174" y="5334"/>
                    <a:pt x="3075" y="5309"/>
                    <a:pt x="2974" y="5309"/>
                  </a:cubicBezTo>
                  <a:cubicBezTo>
                    <a:pt x="2961" y="5309"/>
                    <a:pt x="2947" y="5309"/>
                    <a:pt x="2934" y="5310"/>
                  </a:cubicBezTo>
                  <a:cubicBezTo>
                    <a:pt x="2932" y="5291"/>
                    <a:pt x="2927" y="5271"/>
                    <a:pt x="2922" y="5251"/>
                  </a:cubicBezTo>
                  <a:cubicBezTo>
                    <a:pt x="2883" y="5103"/>
                    <a:pt x="2787" y="4977"/>
                    <a:pt x="2654" y="4901"/>
                  </a:cubicBezTo>
                  <a:cubicBezTo>
                    <a:pt x="2565" y="4850"/>
                    <a:pt x="2466" y="4824"/>
                    <a:pt x="2366" y="4824"/>
                  </a:cubicBezTo>
                  <a:cubicBezTo>
                    <a:pt x="2316" y="4824"/>
                    <a:pt x="2265" y="4831"/>
                    <a:pt x="2215" y="4844"/>
                  </a:cubicBezTo>
                  <a:cubicBezTo>
                    <a:pt x="2116" y="4871"/>
                    <a:pt x="2028" y="4922"/>
                    <a:pt x="1958" y="4993"/>
                  </a:cubicBezTo>
                  <a:cubicBezTo>
                    <a:pt x="1907" y="4926"/>
                    <a:pt x="1838" y="4869"/>
                    <a:pt x="1756" y="4830"/>
                  </a:cubicBezTo>
                  <a:cubicBezTo>
                    <a:pt x="1681" y="4794"/>
                    <a:pt x="1600" y="4777"/>
                    <a:pt x="1519" y="4777"/>
                  </a:cubicBezTo>
                  <a:cubicBezTo>
                    <a:pt x="1313" y="4777"/>
                    <a:pt x="1107" y="4887"/>
                    <a:pt x="1001" y="5071"/>
                  </a:cubicBezTo>
                  <a:lnTo>
                    <a:pt x="931" y="5194"/>
                  </a:lnTo>
                  <a:lnTo>
                    <a:pt x="388" y="4882"/>
                  </a:lnTo>
                  <a:lnTo>
                    <a:pt x="388" y="2811"/>
                  </a:lnTo>
                  <a:lnTo>
                    <a:pt x="388" y="2811"/>
                  </a:lnTo>
                  <a:lnTo>
                    <a:pt x="1696" y="3227"/>
                  </a:lnTo>
                  <a:cubicBezTo>
                    <a:pt x="1715" y="3233"/>
                    <a:pt x="1735" y="3236"/>
                    <a:pt x="1754" y="3236"/>
                  </a:cubicBezTo>
                  <a:cubicBezTo>
                    <a:pt x="1773" y="3236"/>
                    <a:pt x="1791" y="3233"/>
                    <a:pt x="1810" y="3228"/>
                  </a:cubicBezTo>
                  <a:lnTo>
                    <a:pt x="3221" y="2808"/>
                  </a:lnTo>
                  <a:cubicBezTo>
                    <a:pt x="3304" y="2784"/>
                    <a:pt x="3369" y="2771"/>
                    <a:pt x="3426" y="2771"/>
                  </a:cubicBezTo>
                  <a:close/>
                  <a:moveTo>
                    <a:pt x="3551" y="6211"/>
                  </a:moveTo>
                  <a:cubicBezTo>
                    <a:pt x="3584" y="6211"/>
                    <a:pt x="3615" y="6220"/>
                    <a:pt x="3644" y="6237"/>
                  </a:cubicBezTo>
                  <a:cubicBezTo>
                    <a:pt x="3737" y="6290"/>
                    <a:pt x="3768" y="6409"/>
                    <a:pt x="3715" y="6500"/>
                  </a:cubicBezTo>
                  <a:lnTo>
                    <a:pt x="3497" y="6877"/>
                  </a:lnTo>
                  <a:cubicBezTo>
                    <a:pt x="3461" y="6940"/>
                    <a:pt x="3397" y="6974"/>
                    <a:pt x="3330" y="6974"/>
                  </a:cubicBezTo>
                  <a:cubicBezTo>
                    <a:pt x="3298" y="6974"/>
                    <a:pt x="3264" y="6966"/>
                    <a:pt x="3234" y="6948"/>
                  </a:cubicBezTo>
                  <a:cubicBezTo>
                    <a:pt x="3190" y="6923"/>
                    <a:pt x="3158" y="6881"/>
                    <a:pt x="3143" y="6831"/>
                  </a:cubicBezTo>
                  <a:cubicBezTo>
                    <a:pt x="3130" y="6782"/>
                    <a:pt x="3137" y="6729"/>
                    <a:pt x="3163" y="6685"/>
                  </a:cubicBezTo>
                  <a:lnTo>
                    <a:pt x="3381" y="6308"/>
                  </a:lnTo>
                  <a:cubicBezTo>
                    <a:pt x="3407" y="6264"/>
                    <a:pt x="3448" y="6231"/>
                    <a:pt x="3499" y="6218"/>
                  </a:cubicBezTo>
                  <a:cubicBezTo>
                    <a:pt x="3516" y="6213"/>
                    <a:pt x="3534" y="6211"/>
                    <a:pt x="3551" y="6211"/>
                  </a:cubicBezTo>
                  <a:close/>
                  <a:moveTo>
                    <a:pt x="4097" y="6579"/>
                  </a:moveTo>
                  <a:lnTo>
                    <a:pt x="4526" y="6827"/>
                  </a:lnTo>
                  <a:cubicBezTo>
                    <a:pt x="4618" y="6880"/>
                    <a:pt x="4651" y="6999"/>
                    <a:pt x="4597" y="7091"/>
                  </a:cubicBezTo>
                  <a:cubicBezTo>
                    <a:pt x="4561" y="7153"/>
                    <a:pt x="4497" y="7187"/>
                    <a:pt x="4430" y="7187"/>
                  </a:cubicBezTo>
                  <a:cubicBezTo>
                    <a:pt x="4397" y="7187"/>
                    <a:pt x="4364" y="7179"/>
                    <a:pt x="4334" y="7162"/>
                  </a:cubicBezTo>
                  <a:lnTo>
                    <a:pt x="3916" y="6920"/>
                  </a:lnTo>
                  <a:lnTo>
                    <a:pt x="4046" y="6693"/>
                  </a:lnTo>
                  <a:cubicBezTo>
                    <a:pt x="4067" y="6656"/>
                    <a:pt x="4085" y="6618"/>
                    <a:pt x="4097" y="6579"/>
                  </a:cubicBezTo>
                  <a:close/>
                  <a:moveTo>
                    <a:pt x="6770" y="6050"/>
                  </a:moveTo>
                  <a:cubicBezTo>
                    <a:pt x="6637" y="6494"/>
                    <a:pt x="6401" y="6922"/>
                    <a:pt x="6072" y="7309"/>
                  </a:cubicBezTo>
                  <a:cubicBezTo>
                    <a:pt x="5547" y="7926"/>
                    <a:pt x="4821" y="8402"/>
                    <a:pt x="4020" y="8653"/>
                  </a:cubicBezTo>
                  <a:cubicBezTo>
                    <a:pt x="3221" y="8402"/>
                    <a:pt x="2493" y="7926"/>
                    <a:pt x="1969" y="7309"/>
                  </a:cubicBezTo>
                  <a:cubicBezTo>
                    <a:pt x="1818" y="7131"/>
                    <a:pt x="1687" y="6947"/>
                    <a:pt x="1577" y="6756"/>
                  </a:cubicBezTo>
                  <a:lnTo>
                    <a:pt x="1577" y="6756"/>
                  </a:lnTo>
                  <a:cubicBezTo>
                    <a:pt x="1666" y="6804"/>
                    <a:pt x="1763" y="6827"/>
                    <a:pt x="1858" y="6827"/>
                  </a:cubicBezTo>
                  <a:cubicBezTo>
                    <a:pt x="1929" y="6827"/>
                    <a:pt x="2000" y="6814"/>
                    <a:pt x="2066" y="6789"/>
                  </a:cubicBezTo>
                  <a:cubicBezTo>
                    <a:pt x="2115" y="6889"/>
                    <a:pt x="2192" y="6976"/>
                    <a:pt x="2295" y="7034"/>
                  </a:cubicBezTo>
                  <a:cubicBezTo>
                    <a:pt x="2386" y="7087"/>
                    <a:pt x="2485" y="7112"/>
                    <a:pt x="2583" y="7112"/>
                  </a:cubicBezTo>
                  <a:cubicBezTo>
                    <a:pt x="2667" y="7112"/>
                    <a:pt x="2749" y="7094"/>
                    <a:pt x="2824" y="7059"/>
                  </a:cubicBezTo>
                  <a:cubicBezTo>
                    <a:pt x="2874" y="7152"/>
                    <a:pt x="2948" y="7228"/>
                    <a:pt x="3041" y="7282"/>
                  </a:cubicBezTo>
                  <a:cubicBezTo>
                    <a:pt x="3129" y="7332"/>
                    <a:pt x="3227" y="7359"/>
                    <a:pt x="3327" y="7359"/>
                  </a:cubicBezTo>
                  <a:cubicBezTo>
                    <a:pt x="3377" y="7359"/>
                    <a:pt x="3428" y="7353"/>
                    <a:pt x="3478" y="7338"/>
                  </a:cubicBezTo>
                  <a:cubicBezTo>
                    <a:pt x="3556" y="7318"/>
                    <a:pt x="3626" y="7282"/>
                    <a:pt x="3688" y="7234"/>
                  </a:cubicBezTo>
                  <a:lnTo>
                    <a:pt x="4140" y="7495"/>
                  </a:lnTo>
                  <a:cubicBezTo>
                    <a:pt x="4231" y="7547"/>
                    <a:pt x="4330" y="7573"/>
                    <a:pt x="4428" y="7573"/>
                  </a:cubicBezTo>
                  <a:cubicBezTo>
                    <a:pt x="4628" y="7573"/>
                    <a:pt x="4822" y="7469"/>
                    <a:pt x="4929" y="7285"/>
                  </a:cubicBezTo>
                  <a:cubicBezTo>
                    <a:pt x="4964" y="7224"/>
                    <a:pt x="4988" y="7157"/>
                    <a:pt x="4998" y="7092"/>
                  </a:cubicBezTo>
                  <a:cubicBezTo>
                    <a:pt x="5060" y="7113"/>
                    <a:pt x="5123" y="7124"/>
                    <a:pt x="5187" y="7124"/>
                  </a:cubicBezTo>
                  <a:cubicBezTo>
                    <a:pt x="5237" y="7124"/>
                    <a:pt x="5288" y="7117"/>
                    <a:pt x="5338" y="7104"/>
                  </a:cubicBezTo>
                  <a:cubicBezTo>
                    <a:pt x="5486" y="7065"/>
                    <a:pt x="5611" y="6969"/>
                    <a:pt x="5688" y="6836"/>
                  </a:cubicBezTo>
                  <a:cubicBezTo>
                    <a:pt x="5735" y="6756"/>
                    <a:pt x="5759" y="6669"/>
                    <a:pt x="5764" y="6584"/>
                  </a:cubicBezTo>
                  <a:cubicBezTo>
                    <a:pt x="5772" y="6584"/>
                    <a:pt x="5779" y="6584"/>
                    <a:pt x="5787" y="6584"/>
                  </a:cubicBezTo>
                  <a:cubicBezTo>
                    <a:pt x="5839" y="6584"/>
                    <a:pt x="5891" y="6577"/>
                    <a:pt x="5943" y="6564"/>
                  </a:cubicBezTo>
                  <a:cubicBezTo>
                    <a:pt x="6091" y="6525"/>
                    <a:pt x="6217" y="6429"/>
                    <a:pt x="6293" y="6296"/>
                  </a:cubicBezTo>
                  <a:cubicBezTo>
                    <a:pt x="6331" y="6230"/>
                    <a:pt x="6354" y="6161"/>
                    <a:pt x="6364" y="6091"/>
                  </a:cubicBezTo>
                  <a:cubicBezTo>
                    <a:pt x="6413" y="6104"/>
                    <a:pt x="6463" y="6110"/>
                    <a:pt x="6513" y="6110"/>
                  </a:cubicBezTo>
                  <a:cubicBezTo>
                    <a:pt x="6602" y="6110"/>
                    <a:pt x="6690" y="6090"/>
                    <a:pt x="6770" y="6050"/>
                  </a:cubicBezTo>
                  <a:close/>
                  <a:moveTo>
                    <a:pt x="7666" y="5294"/>
                  </a:moveTo>
                  <a:lnTo>
                    <a:pt x="7666" y="5294"/>
                  </a:lnTo>
                  <a:cubicBezTo>
                    <a:pt x="7639" y="6193"/>
                    <a:pt x="7291" y="7059"/>
                    <a:pt x="6658" y="7803"/>
                  </a:cubicBezTo>
                  <a:cubicBezTo>
                    <a:pt x="5999" y="8581"/>
                    <a:pt x="5078" y="9160"/>
                    <a:pt x="4069" y="9437"/>
                  </a:cubicBezTo>
                  <a:cubicBezTo>
                    <a:pt x="4054" y="9441"/>
                    <a:pt x="4039" y="9443"/>
                    <a:pt x="4024" y="9443"/>
                  </a:cubicBezTo>
                  <a:cubicBezTo>
                    <a:pt x="4007" y="9443"/>
                    <a:pt x="3989" y="9440"/>
                    <a:pt x="3971" y="9436"/>
                  </a:cubicBezTo>
                  <a:cubicBezTo>
                    <a:pt x="3970" y="9436"/>
                    <a:pt x="3969" y="9434"/>
                    <a:pt x="3968" y="9434"/>
                  </a:cubicBezTo>
                  <a:cubicBezTo>
                    <a:pt x="2961" y="9155"/>
                    <a:pt x="2044" y="8577"/>
                    <a:pt x="1385" y="7803"/>
                  </a:cubicBezTo>
                  <a:cubicBezTo>
                    <a:pt x="758" y="7066"/>
                    <a:pt x="412" y="6211"/>
                    <a:pt x="379" y="5321"/>
                  </a:cubicBezTo>
                  <a:lnTo>
                    <a:pt x="379" y="5321"/>
                  </a:lnTo>
                  <a:lnTo>
                    <a:pt x="733" y="5525"/>
                  </a:lnTo>
                  <a:cubicBezTo>
                    <a:pt x="693" y="5636"/>
                    <a:pt x="687" y="5756"/>
                    <a:pt x="719" y="5872"/>
                  </a:cubicBezTo>
                  <a:cubicBezTo>
                    <a:pt x="751" y="5988"/>
                    <a:pt x="815" y="6091"/>
                    <a:pt x="909" y="6166"/>
                  </a:cubicBezTo>
                  <a:cubicBezTo>
                    <a:pt x="1058" y="6661"/>
                    <a:pt x="1318" y="7127"/>
                    <a:pt x="1679" y="7552"/>
                  </a:cubicBezTo>
                  <a:cubicBezTo>
                    <a:pt x="2262" y="8239"/>
                    <a:pt x="3076" y="8766"/>
                    <a:pt x="3968" y="9033"/>
                  </a:cubicBezTo>
                  <a:cubicBezTo>
                    <a:pt x="3985" y="9039"/>
                    <a:pt x="4004" y="9041"/>
                    <a:pt x="4022" y="9041"/>
                  </a:cubicBezTo>
                  <a:cubicBezTo>
                    <a:pt x="4040" y="9041"/>
                    <a:pt x="4058" y="9039"/>
                    <a:pt x="4077" y="9033"/>
                  </a:cubicBezTo>
                  <a:cubicBezTo>
                    <a:pt x="4968" y="8766"/>
                    <a:pt x="5782" y="8239"/>
                    <a:pt x="6365" y="7552"/>
                  </a:cubicBezTo>
                  <a:cubicBezTo>
                    <a:pt x="6903" y="6921"/>
                    <a:pt x="7215" y="6193"/>
                    <a:pt x="7274" y="5441"/>
                  </a:cubicBezTo>
                  <a:lnTo>
                    <a:pt x="7666" y="5294"/>
                  </a:lnTo>
                  <a:close/>
                  <a:moveTo>
                    <a:pt x="4031" y="0"/>
                  </a:moveTo>
                  <a:cubicBezTo>
                    <a:pt x="3938" y="0"/>
                    <a:pt x="3844" y="24"/>
                    <a:pt x="3758" y="71"/>
                  </a:cubicBezTo>
                  <a:lnTo>
                    <a:pt x="325" y="1810"/>
                  </a:lnTo>
                  <a:cubicBezTo>
                    <a:pt x="129" y="1906"/>
                    <a:pt x="0" y="2112"/>
                    <a:pt x="0" y="2333"/>
                  </a:cubicBezTo>
                  <a:lnTo>
                    <a:pt x="0" y="5178"/>
                  </a:lnTo>
                  <a:cubicBezTo>
                    <a:pt x="0" y="6210"/>
                    <a:pt x="381" y="7203"/>
                    <a:pt x="1102" y="8051"/>
                  </a:cubicBezTo>
                  <a:cubicBezTo>
                    <a:pt x="1810" y="8882"/>
                    <a:pt x="2792" y="9504"/>
                    <a:pt x="3872" y="9802"/>
                  </a:cubicBezTo>
                  <a:cubicBezTo>
                    <a:pt x="3924" y="9817"/>
                    <a:pt x="3977" y="9825"/>
                    <a:pt x="4030" y="9825"/>
                  </a:cubicBezTo>
                  <a:cubicBezTo>
                    <a:pt x="4080" y="9825"/>
                    <a:pt x="4129" y="9819"/>
                    <a:pt x="4178" y="9804"/>
                  </a:cubicBezTo>
                  <a:cubicBezTo>
                    <a:pt x="5262" y="9508"/>
                    <a:pt x="6249" y="8885"/>
                    <a:pt x="6959" y="8051"/>
                  </a:cubicBezTo>
                  <a:cubicBezTo>
                    <a:pt x="7679" y="7203"/>
                    <a:pt x="8061" y="6210"/>
                    <a:pt x="8061" y="5178"/>
                  </a:cubicBezTo>
                  <a:lnTo>
                    <a:pt x="8060" y="2334"/>
                  </a:lnTo>
                  <a:cubicBezTo>
                    <a:pt x="8060" y="2124"/>
                    <a:pt x="7946" y="1929"/>
                    <a:pt x="7765" y="1826"/>
                  </a:cubicBezTo>
                  <a:cubicBezTo>
                    <a:pt x="7763" y="1825"/>
                    <a:pt x="7760" y="1824"/>
                    <a:pt x="7759" y="1823"/>
                  </a:cubicBezTo>
                  <a:lnTo>
                    <a:pt x="4308" y="74"/>
                  </a:lnTo>
                  <a:cubicBezTo>
                    <a:pt x="4222" y="25"/>
                    <a:pt x="4126" y="0"/>
                    <a:pt x="40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7"/>
            <p:cNvSpPr/>
            <p:nvPr/>
          </p:nvSpPr>
          <p:spPr>
            <a:xfrm>
              <a:off x="2472829" y="1508884"/>
              <a:ext cx="18575" cy="14676"/>
            </a:xfrm>
            <a:custGeom>
              <a:rect b="b" l="l" r="r" t="t"/>
              <a:pathLst>
                <a:path extrusionOk="0" h="384" w="486">
                  <a:moveTo>
                    <a:pt x="233" y="1"/>
                  </a:moveTo>
                  <a:cubicBezTo>
                    <a:pt x="163" y="1"/>
                    <a:pt x="98" y="39"/>
                    <a:pt x="70" y="101"/>
                  </a:cubicBezTo>
                  <a:cubicBezTo>
                    <a:pt x="1" y="243"/>
                    <a:pt x="103" y="384"/>
                    <a:pt x="240" y="384"/>
                  </a:cubicBezTo>
                  <a:cubicBezTo>
                    <a:pt x="380" y="384"/>
                    <a:pt x="485" y="232"/>
                    <a:pt x="402" y="84"/>
                  </a:cubicBezTo>
                  <a:cubicBezTo>
                    <a:pt x="372" y="32"/>
                    <a:pt x="316" y="1"/>
                    <a:pt x="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02" name="Google Shape;402;p37"/>
          <p:cNvPicPr preferRelativeResize="0"/>
          <p:nvPr>
            <p:ph idx="4" type="pic"/>
          </p:nvPr>
        </p:nvPicPr>
        <p:blipFill rotWithShape="1">
          <a:blip r:embed="rId3">
            <a:alphaModFix/>
          </a:blip>
          <a:srcRect b="7018" l="0" r="0" t="42634"/>
          <a:stretch/>
        </p:blipFill>
        <p:spPr>
          <a:xfrm>
            <a:off x="715100" y="3475600"/>
            <a:ext cx="3999898" cy="1132799"/>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 name="Shape 406"/>
        <p:cNvGrpSpPr/>
        <p:nvPr/>
      </p:nvGrpSpPr>
      <p:grpSpPr>
        <a:xfrm>
          <a:off x="0" y="0"/>
          <a:ext cx="0" cy="0"/>
          <a:chOff x="0" y="0"/>
          <a:chExt cx="0" cy="0"/>
        </a:xfrm>
      </p:grpSpPr>
      <p:sp>
        <p:nvSpPr>
          <p:cNvPr id="407" name="Google Shape;407;p38"/>
          <p:cNvSpPr/>
          <p:nvPr/>
        </p:nvSpPr>
        <p:spPr>
          <a:xfrm>
            <a:off x="7612750" y="4016025"/>
            <a:ext cx="1248600" cy="847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8"/>
          <p:cNvSpPr txBox="1"/>
          <p:nvPr>
            <p:ph idx="4" type="subTitle"/>
          </p:nvPr>
        </p:nvSpPr>
        <p:spPr>
          <a:xfrm>
            <a:off x="715100" y="4035800"/>
            <a:ext cx="214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09" name="Google Shape;40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Why choose </a:t>
            </a:r>
            <a:r>
              <a:rPr lang="en">
                <a:solidFill>
                  <a:schemeClr val="lt2"/>
                </a:solidFill>
              </a:rPr>
              <a:t>us?</a:t>
            </a:r>
            <a:endParaRPr>
              <a:solidFill>
                <a:schemeClr val="lt2"/>
              </a:solidFill>
            </a:endParaRPr>
          </a:p>
        </p:txBody>
      </p:sp>
      <p:sp>
        <p:nvSpPr>
          <p:cNvPr id="410" name="Google Shape;410;p38"/>
          <p:cNvSpPr txBox="1"/>
          <p:nvPr>
            <p:ph idx="7" type="subTitle"/>
          </p:nvPr>
        </p:nvSpPr>
        <p:spPr>
          <a:xfrm>
            <a:off x="2864300" y="2036113"/>
            <a:ext cx="2149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Flexibility</a:t>
            </a:r>
            <a:endParaRPr/>
          </a:p>
        </p:txBody>
      </p:sp>
      <p:sp>
        <p:nvSpPr>
          <p:cNvPr id="411" name="Google Shape;411;p38"/>
          <p:cNvSpPr txBox="1"/>
          <p:nvPr>
            <p:ph idx="1" type="subTitle"/>
          </p:nvPr>
        </p:nvSpPr>
        <p:spPr>
          <a:xfrm>
            <a:off x="715100" y="2036113"/>
            <a:ext cx="2149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Quality</a:t>
            </a:r>
            <a:endParaRPr/>
          </a:p>
        </p:txBody>
      </p:sp>
      <p:sp>
        <p:nvSpPr>
          <p:cNvPr id="412" name="Google Shape;412;p38"/>
          <p:cNvSpPr txBox="1"/>
          <p:nvPr>
            <p:ph idx="2" type="subTitle"/>
          </p:nvPr>
        </p:nvSpPr>
        <p:spPr>
          <a:xfrm>
            <a:off x="715100" y="2444713"/>
            <a:ext cx="214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13" name="Google Shape;413;p38"/>
          <p:cNvSpPr txBox="1"/>
          <p:nvPr>
            <p:ph idx="3" type="subTitle"/>
          </p:nvPr>
        </p:nvSpPr>
        <p:spPr>
          <a:xfrm>
            <a:off x="2864302" y="2444713"/>
            <a:ext cx="214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14" name="Google Shape;414;p38"/>
          <p:cNvSpPr txBox="1"/>
          <p:nvPr>
            <p:ph idx="5" type="subTitle"/>
          </p:nvPr>
        </p:nvSpPr>
        <p:spPr>
          <a:xfrm>
            <a:off x="2864300" y="4035800"/>
            <a:ext cx="214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415" name="Google Shape;415;p38"/>
          <p:cNvSpPr txBox="1"/>
          <p:nvPr>
            <p:ph idx="6" type="subTitle"/>
          </p:nvPr>
        </p:nvSpPr>
        <p:spPr>
          <a:xfrm>
            <a:off x="715100" y="3627200"/>
            <a:ext cx="2149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Trends</a:t>
            </a:r>
            <a:endParaRPr/>
          </a:p>
        </p:txBody>
      </p:sp>
      <p:sp>
        <p:nvSpPr>
          <p:cNvPr id="416" name="Google Shape;416;p38"/>
          <p:cNvSpPr txBox="1"/>
          <p:nvPr>
            <p:ph idx="8" type="subTitle"/>
          </p:nvPr>
        </p:nvSpPr>
        <p:spPr>
          <a:xfrm>
            <a:off x="2864300" y="3627200"/>
            <a:ext cx="2149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Adaptation</a:t>
            </a:r>
            <a:endParaRPr/>
          </a:p>
        </p:txBody>
      </p:sp>
      <p:sp>
        <p:nvSpPr>
          <p:cNvPr id="417" name="Google Shape;417;p38"/>
          <p:cNvSpPr txBox="1"/>
          <p:nvPr>
            <p:ph idx="9" type="subTitle"/>
          </p:nvPr>
        </p:nvSpPr>
        <p:spPr>
          <a:xfrm>
            <a:off x="5205550" y="1415925"/>
            <a:ext cx="3218100" cy="97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—it’s only a bit larger than the Moon</a:t>
            </a:r>
            <a:endParaRPr/>
          </a:p>
        </p:txBody>
      </p:sp>
      <p:pic>
        <p:nvPicPr>
          <p:cNvPr id="418" name="Google Shape;418;p38"/>
          <p:cNvPicPr preferRelativeResize="0"/>
          <p:nvPr>
            <p:ph idx="13" type="pic"/>
          </p:nvPr>
        </p:nvPicPr>
        <p:blipFill rotWithShape="1">
          <a:blip r:embed="rId3">
            <a:alphaModFix/>
          </a:blip>
          <a:srcRect b="11403" l="0" r="0" t="40236"/>
          <a:stretch/>
        </p:blipFill>
        <p:spPr>
          <a:xfrm>
            <a:off x="5210800" y="2273575"/>
            <a:ext cx="3218100" cy="2335002"/>
          </a:xfrm>
          <a:prstGeom prst="rect">
            <a:avLst/>
          </a:prstGeom>
        </p:spPr>
      </p:pic>
      <p:grpSp>
        <p:nvGrpSpPr>
          <p:cNvPr id="419" name="Google Shape;419;p38"/>
          <p:cNvGrpSpPr/>
          <p:nvPr/>
        </p:nvGrpSpPr>
        <p:grpSpPr>
          <a:xfrm>
            <a:off x="3724690" y="3170810"/>
            <a:ext cx="428427" cy="408342"/>
            <a:chOff x="6870193" y="2295620"/>
            <a:chExt cx="360356" cy="343462"/>
          </a:xfrm>
        </p:grpSpPr>
        <p:sp>
          <p:nvSpPr>
            <p:cNvPr id="420" name="Google Shape;420;p3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38"/>
          <p:cNvGrpSpPr/>
          <p:nvPr/>
        </p:nvGrpSpPr>
        <p:grpSpPr>
          <a:xfrm>
            <a:off x="3741102" y="1556671"/>
            <a:ext cx="395619" cy="278281"/>
            <a:chOff x="7989683" y="2350207"/>
            <a:chExt cx="332761" cy="234066"/>
          </a:xfrm>
        </p:grpSpPr>
        <p:sp>
          <p:nvSpPr>
            <p:cNvPr id="423" name="Google Shape;423;p3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38"/>
          <p:cNvGrpSpPr/>
          <p:nvPr/>
        </p:nvGrpSpPr>
        <p:grpSpPr>
          <a:xfrm>
            <a:off x="1563575" y="1515373"/>
            <a:ext cx="452249" cy="431711"/>
            <a:chOff x="4126815" y="2760704"/>
            <a:chExt cx="380393" cy="363118"/>
          </a:xfrm>
        </p:grpSpPr>
        <p:sp>
          <p:nvSpPr>
            <p:cNvPr id="430" name="Google Shape;430;p3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 name="Google Shape;434;p38"/>
          <p:cNvGrpSpPr/>
          <p:nvPr/>
        </p:nvGrpSpPr>
        <p:grpSpPr>
          <a:xfrm>
            <a:off x="1572810" y="3181902"/>
            <a:ext cx="433788" cy="386181"/>
            <a:chOff x="5765817" y="3227724"/>
            <a:chExt cx="364865" cy="324822"/>
          </a:xfrm>
        </p:grpSpPr>
        <p:sp>
          <p:nvSpPr>
            <p:cNvPr id="435" name="Google Shape;435;p3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38"/>
          <p:cNvSpPr/>
          <p:nvPr/>
        </p:nvSpPr>
        <p:spPr>
          <a:xfrm>
            <a:off x="0" y="389650"/>
            <a:ext cx="2149200" cy="431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 name="Shape 442"/>
        <p:cNvGrpSpPr/>
        <p:nvPr/>
      </p:nvGrpSpPr>
      <p:grpSpPr>
        <a:xfrm>
          <a:off x="0" y="0"/>
          <a:ext cx="0" cy="0"/>
          <a:chOff x="0" y="0"/>
          <a:chExt cx="0" cy="0"/>
        </a:xfrm>
      </p:grpSpPr>
      <p:sp>
        <p:nvSpPr>
          <p:cNvPr id="443" name="Google Shape;443;p39"/>
          <p:cNvSpPr txBox="1"/>
          <p:nvPr>
            <p:ph idx="1" type="subTitle"/>
          </p:nvPr>
        </p:nvSpPr>
        <p:spPr>
          <a:xfrm>
            <a:off x="720000" y="2884600"/>
            <a:ext cx="233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Sale</a:t>
            </a:r>
            <a:endParaRPr/>
          </a:p>
        </p:txBody>
      </p:sp>
      <p:sp>
        <p:nvSpPr>
          <p:cNvPr id="444" name="Google Shape;444;p39"/>
          <p:cNvSpPr txBox="1"/>
          <p:nvPr>
            <p:ph idx="2" type="subTitle"/>
          </p:nvPr>
        </p:nvSpPr>
        <p:spPr>
          <a:xfrm>
            <a:off x="720000" y="3369284"/>
            <a:ext cx="2336400" cy="82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a:t>
            </a:r>
            <a:endParaRPr/>
          </a:p>
        </p:txBody>
      </p:sp>
      <p:sp>
        <p:nvSpPr>
          <p:cNvPr id="445" name="Google Shape;445;p39"/>
          <p:cNvSpPr txBox="1"/>
          <p:nvPr>
            <p:ph idx="3" type="subTitle"/>
          </p:nvPr>
        </p:nvSpPr>
        <p:spPr>
          <a:xfrm>
            <a:off x="3403800" y="3369284"/>
            <a:ext cx="2336400" cy="82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46" name="Google Shape;446;p39"/>
          <p:cNvSpPr txBox="1"/>
          <p:nvPr>
            <p:ph idx="6" type="subTitle"/>
          </p:nvPr>
        </p:nvSpPr>
        <p:spPr>
          <a:xfrm>
            <a:off x="6087350" y="2884600"/>
            <a:ext cx="233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Promotion</a:t>
            </a:r>
            <a:endParaRPr/>
          </a:p>
        </p:txBody>
      </p:sp>
      <p:sp>
        <p:nvSpPr>
          <p:cNvPr id="447" name="Google Shape;447;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t>
            </a:r>
            <a:r>
              <a:rPr lang="en">
                <a:solidFill>
                  <a:schemeClr val="lt2"/>
                </a:solidFill>
              </a:rPr>
              <a:t>services</a:t>
            </a:r>
            <a:endParaRPr>
              <a:solidFill>
                <a:schemeClr val="lt2"/>
              </a:solidFill>
            </a:endParaRPr>
          </a:p>
        </p:txBody>
      </p:sp>
      <p:sp>
        <p:nvSpPr>
          <p:cNvPr id="448" name="Google Shape;448;p39"/>
          <p:cNvSpPr txBox="1"/>
          <p:nvPr>
            <p:ph idx="5" type="subTitle"/>
          </p:nvPr>
        </p:nvSpPr>
        <p:spPr>
          <a:xfrm>
            <a:off x="3403800" y="2884600"/>
            <a:ext cx="233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Buyout</a:t>
            </a:r>
            <a:endParaRPr/>
          </a:p>
        </p:txBody>
      </p:sp>
      <p:sp>
        <p:nvSpPr>
          <p:cNvPr id="449" name="Google Shape;449;p39"/>
          <p:cNvSpPr txBox="1"/>
          <p:nvPr>
            <p:ph idx="4" type="subTitle"/>
          </p:nvPr>
        </p:nvSpPr>
        <p:spPr>
          <a:xfrm>
            <a:off x="6087350" y="3369305"/>
            <a:ext cx="2336400" cy="82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50" name="Google Shape;450;p39"/>
          <p:cNvSpPr txBox="1"/>
          <p:nvPr>
            <p:ph idx="7" type="subTitle"/>
          </p:nvPr>
        </p:nvSpPr>
        <p:spPr>
          <a:xfrm>
            <a:off x="1741350" y="1271325"/>
            <a:ext cx="5661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Saturn </a:t>
            </a:r>
            <a:r>
              <a:rPr lang="en"/>
              <a:t>is a gas giant and has several rings. It's </a:t>
            </a:r>
            <a:r>
              <a:rPr b="1" lang="en"/>
              <a:t>composed</a:t>
            </a:r>
            <a:r>
              <a:rPr lang="en"/>
              <a:t> mostly of </a:t>
            </a:r>
            <a:r>
              <a:rPr b="1" lang="en"/>
              <a:t>hydrogen and helium</a:t>
            </a:r>
            <a:r>
              <a:rPr lang="en"/>
              <a:t>. It was named after the Roman god of wealth and agriculture</a:t>
            </a:r>
            <a:endParaRPr/>
          </a:p>
        </p:txBody>
      </p:sp>
      <p:grpSp>
        <p:nvGrpSpPr>
          <p:cNvPr id="451" name="Google Shape;451;p39"/>
          <p:cNvGrpSpPr/>
          <p:nvPr/>
        </p:nvGrpSpPr>
        <p:grpSpPr>
          <a:xfrm>
            <a:off x="1660720" y="2325003"/>
            <a:ext cx="454957" cy="416530"/>
            <a:chOff x="1731523" y="2422616"/>
            <a:chExt cx="399435" cy="365698"/>
          </a:xfrm>
        </p:grpSpPr>
        <p:sp>
          <p:nvSpPr>
            <p:cNvPr id="452" name="Google Shape;452;p3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 name="Google Shape;455;p39"/>
          <p:cNvGrpSpPr/>
          <p:nvPr/>
        </p:nvGrpSpPr>
        <p:grpSpPr>
          <a:xfrm>
            <a:off x="4370426" y="2351653"/>
            <a:ext cx="403153" cy="363204"/>
            <a:chOff x="3988156" y="3380210"/>
            <a:chExt cx="353954" cy="318880"/>
          </a:xfrm>
        </p:grpSpPr>
        <p:sp>
          <p:nvSpPr>
            <p:cNvPr id="456" name="Google Shape;456;p3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39"/>
          <p:cNvGrpSpPr/>
          <p:nvPr/>
        </p:nvGrpSpPr>
        <p:grpSpPr>
          <a:xfrm>
            <a:off x="7052452" y="2342904"/>
            <a:ext cx="406198" cy="380713"/>
            <a:chOff x="6219391" y="3816756"/>
            <a:chExt cx="356627" cy="334252"/>
          </a:xfrm>
        </p:grpSpPr>
        <p:sp>
          <p:nvSpPr>
            <p:cNvPr id="462" name="Google Shape;462;p3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 name="Google Shape;466;p39"/>
          <p:cNvSpPr/>
          <p:nvPr/>
        </p:nvSpPr>
        <p:spPr>
          <a:xfrm>
            <a:off x="0" y="296600"/>
            <a:ext cx="18078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9"/>
          <p:cNvSpPr/>
          <p:nvPr/>
        </p:nvSpPr>
        <p:spPr>
          <a:xfrm>
            <a:off x="173400" y="374750"/>
            <a:ext cx="1461000" cy="416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71" name="Shape 471"/>
        <p:cNvGrpSpPr/>
        <p:nvPr/>
      </p:nvGrpSpPr>
      <p:grpSpPr>
        <a:xfrm>
          <a:off x="0" y="0"/>
          <a:ext cx="0" cy="0"/>
          <a:chOff x="0" y="0"/>
          <a:chExt cx="0" cy="0"/>
        </a:xfrm>
      </p:grpSpPr>
      <p:sp>
        <p:nvSpPr>
          <p:cNvPr id="472" name="Google Shape;472;p40"/>
          <p:cNvSpPr/>
          <p:nvPr/>
        </p:nvSpPr>
        <p:spPr>
          <a:xfrm>
            <a:off x="4230350" y="1006350"/>
            <a:ext cx="2223000" cy="1600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0"/>
          <p:cNvSpPr txBox="1"/>
          <p:nvPr>
            <p:ph type="title"/>
          </p:nvPr>
        </p:nvSpPr>
        <p:spPr>
          <a:xfrm>
            <a:off x="2513475" y="3149450"/>
            <a:ext cx="5105400" cy="100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Our </a:t>
            </a:r>
            <a:r>
              <a:rPr lang="en">
                <a:solidFill>
                  <a:schemeClr val="accent1"/>
                </a:solidFill>
              </a:rPr>
              <a:t>products</a:t>
            </a:r>
            <a:endParaRPr>
              <a:solidFill>
                <a:schemeClr val="accent1"/>
              </a:solidFill>
            </a:endParaRPr>
          </a:p>
        </p:txBody>
      </p:sp>
      <p:sp>
        <p:nvSpPr>
          <p:cNvPr id="474" name="Google Shape;474;p40"/>
          <p:cNvSpPr txBox="1"/>
          <p:nvPr>
            <p:ph idx="1" type="subTitle"/>
          </p:nvPr>
        </p:nvSpPr>
        <p:spPr>
          <a:xfrm>
            <a:off x="2516668" y="4205300"/>
            <a:ext cx="5105400" cy="40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475" name="Google Shape;475;p40"/>
          <p:cNvSpPr txBox="1"/>
          <p:nvPr>
            <p:ph idx="2" type="title"/>
          </p:nvPr>
        </p:nvSpPr>
        <p:spPr>
          <a:xfrm>
            <a:off x="715100" y="3149450"/>
            <a:ext cx="1500300" cy="145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pic>
        <p:nvPicPr>
          <p:cNvPr id="476" name="Google Shape;476;p40"/>
          <p:cNvPicPr preferRelativeResize="0"/>
          <p:nvPr>
            <p:ph idx="3" type="pic"/>
          </p:nvPr>
        </p:nvPicPr>
        <p:blipFill rotWithShape="1">
          <a:blip r:embed="rId3">
            <a:alphaModFix/>
          </a:blip>
          <a:srcRect b="0" l="0" r="0" t="38998"/>
          <a:stretch/>
        </p:blipFill>
        <p:spPr>
          <a:xfrm>
            <a:off x="2516675" y="535000"/>
            <a:ext cx="3936599" cy="1600500"/>
          </a:xfrm>
          <a:prstGeom prst="rect">
            <a:avLst/>
          </a:prstGeom>
        </p:spPr>
      </p:pic>
      <p:pic>
        <p:nvPicPr>
          <p:cNvPr id="477" name="Google Shape;477;p40"/>
          <p:cNvPicPr preferRelativeResize="0"/>
          <p:nvPr>
            <p:ph idx="4" type="pic"/>
          </p:nvPr>
        </p:nvPicPr>
        <p:blipFill rotWithShape="1">
          <a:blip r:embed="rId4">
            <a:alphaModFix/>
          </a:blip>
          <a:srcRect b="28476" l="0" r="0" t="28476"/>
          <a:stretch/>
        </p:blipFill>
        <p:spPr>
          <a:xfrm>
            <a:off x="5994400" y="1249975"/>
            <a:ext cx="2434498" cy="1600502"/>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 name="Shape 481"/>
        <p:cNvGrpSpPr/>
        <p:nvPr/>
      </p:nvGrpSpPr>
      <p:grpSpPr>
        <a:xfrm>
          <a:off x="0" y="0"/>
          <a:ext cx="0" cy="0"/>
          <a:chOff x="0" y="0"/>
          <a:chExt cx="0" cy="0"/>
        </a:xfrm>
      </p:grpSpPr>
      <p:sp>
        <p:nvSpPr>
          <p:cNvPr id="482" name="Google Shape;482;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New </a:t>
            </a:r>
            <a:r>
              <a:rPr lang="en">
                <a:solidFill>
                  <a:schemeClr val="lt2"/>
                </a:solidFill>
              </a:rPr>
              <a:t>products</a:t>
            </a:r>
            <a:endParaRPr>
              <a:solidFill>
                <a:schemeClr val="lt2"/>
              </a:solidFill>
            </a:endParaRPr>
          </a:p>
        </p:txBody>
      </p:sp>
      <p:sp>
        <p:nvSpPr>
          <p:cNvPr id="483" name="Google Shape;483;p41"/>
          <p:cNvSpPr txBox="1"/>
          <p:nvPr/>
        </p:nvSpPr>
        <p:spPr>
          <a:xfrm>
            <a:off x="3487225" y="1427125"/>
            <a:ext cx="2175300" cy="540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and has several rings</a:t>
            </a:r>
            <a:endParaRPr>
              <a:solidFill>
                <a:schemeClr val="dk1"/>
              </a:solidFill>
              <a:latin typeface="Manrope"/>
              <a:ea typeface="Manrope"/>
              <a:cs typeface="Manrope"/>
              <a:sym typeface="Manrope"/>
            </a:endParaRPr>
          </a:p>
        </p:txBody>
      </p:sp>
      <p:sp>
        <p:nvSpPr>
          <p:cNvPr id="484" name="Google Shape;484;p41"/>
          <p:cNvSpPr txBox="1"/>
          <p:nvPr/>
        </p:nvSpPr>
        <p:spPr>
          <a:xfrm>
            <a:off x="6139750" y="3241401"/>
            <a:ext cx="2175300" cy="540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p:txBody>
      </p:sp>
      <p:pic>
        <p:nvPicPr>
          <p:cNvPr id="485" name="Google Shape;485;p41"/>
          <p:cNvPicPr preferRelativeResize="0"/>
          <p:nvPr/>
        </p:nvPicPr>
        <p:blipFill rotWithShape="1">
          <a:blip r:embed="rId3">
            <a:alphaModFix/>
          </a:blip>
          <a:srcRect b="5338" l="9707" r="15042" t="0"/>
          <a:stretch/>
        </p:blipFill>
        <p:spPr>
          <a:xfrm>
            <a:off x="922150" y="1251625"/>
            <a:ext cx="1773926" cy="1526575"/>
          </a:xfrm>
          <a:prstGeom prst="rect">
            <a:avLst/>
          </a:prstGeom>
          <a:noFill/>
          <a:ln>
            <a:noFill/>
          </a:ln>
        </p:spPr>
      </p:pic>
      <p:pic>
        <p:nvPicPr>
          <p:cNvPr id="486" name="Google Shape;486;p41"/>
          <p:cNvPicPr preferRelativeResize="0"/>
          <p:nvPr/>
        </p:nvPicPr>
        <p:blipFill rotWithShape="1">
          <a:blip r:embed="rId4">
            <a:alphaModFix/>
          </a:blip>
          <a:srcRect b="23321" l="31762" r="26911" t="23321"/>
          <a:stretch/>
        </p:blipFill>
        <p:spPr>
          <a:xfrm>
            <a:off x="6242075" y="1251625"/>
            <a:ext cx="1773952" cy="1526575"/>
          </a:xfrm>
          <a:prstGeom prst="rect">
            <a:avLst/>
          </a:prstGeom>
          <a:noFill/>
          <a:ln>
            <a:noFill/>
          </a:ln>
        </p:spPr>
      </p:pic>
      <p:pic>
        <p:nvPicPr>
          <p:cNvPr id="487" name="Google Shape;487;p41"/>
          <p:cNvPicPr preferRelativeResize="0"/>
          <p:nvPr/>
        </p:nvPicPr>
        <p:blipFill rotWithShape="1">
          <a:blip r:embed="rId5">
            <a:alphaModFix/>
          </a:blip>
          <a:srcRect b="0" l="0" r="39474" t="21905"/>
          <a:stretch/>
        </p:blipFill>
        <p:spPr>
          <a:xfrm>
            <a:off x="3582750" y="3082000"/>
            <a:ext cx="1773926" cy="1526573"/>
          </a:xfrm>
          <a:prstGeom prst="rect">
            <a:avLst/>
          </a:prstGeom>
          <a:noFill/>
          <a:ln>
            <a:noFill/>
          </a:ln>
        </p:spPr>
      </p:pic>
      <p:sp>
        <p:nvSpPr>
          <p:cNvPr id="488" name="Google Shape;488;p41"/>
          <p:cNvSpPr txBox="1"/>
          <p:nvPr/>
        </p:nvSpPr>
        <p:spPr>
          <a:xfrm>
            <a:off x="828950" y="3241402"/>
            <a:ext cx="2175300" cy="540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489" name="Google Shape;489;p41"/>
          <p:cNvSpPr txBox="1"/>
          <p:nvPr/>
        </p:nvSpPr>
        <p:spPr>
          <a:xfrm>
            <a:off x="922150" y="4050733"/>
            <a:ext cx="1272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48765928</a:t>
            </a:r>
            <a:endParaRPr sz="1000">
              <a:solidFill>
                <a:schemeClr val="dk1"/>
              </a:solidFill>
              <a:latin typeface="Manrope"/>
              <a:ea typeface="Manrope"/>
              <a:cs typeface="Manrope"/>
              <a:sym typeface="Manrope"/>
            </a:endParaRPr>
          </a:p>
        </p:txBody>
      </p:sp>
      <p:sp>
        <p:nvSpPr>
          <p:cNvPr id="490" name="Google Shape;490;p41"/>
          <p:cNvSpPr txBox="1"/>
          <p:nvPr/>
        </p:nvSpPr>
        <p:spPr>
          <a:xfrm>
            <a:off x="922150" y="4243117"/>
            <a:ext cx="1272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Crystal</a:t>
            </a:r>
            <a:endParaRPr sz="1000">
              <a:solidFill>
                <a:schemeClr val="dk1"/>
              </a:solidFill>
              <a:latin typeface="Manrope"/>
              <a:ea typeface="Manrope"/>
              <a:cs typeface="Manrope"/>
              <a:sym typeface="Manrope"/>
            </a:endParaRPr>
          </a:p>
        </p:txBody>
      </p:sp>
      <p:sp>
        <p:nvSpPr>
          <p:cNvPr id="491" name="Google Shape;491;p41"/>
          <p:cNvSpPr txBox="1"/>
          <p:nvPr/>
        </p:nvSpPr>
        <p:spPr>
          <a:xfrm>
            <a:off x="922152" y="4435500"/>
            <a:ext cx="468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492" name="Google Shape;492;p41"/>
          <p:cNvSpPr/>
          <p:nvPr/>
        </p:nvSpPr>
        <p:spPr>
          <a:xfrm>
            <a:off x="1434075" y="4464600"/>
            <a:ext cx="1200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1"/>
          <p:cNvSpPr/>
          <p:nvPr/>
        </p:nvSpPr>
        <p:spPr>
          <a:xfrm>
            <a:off x="1640695" y="4464600"/>
            <a:ext cx="1200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1"/>
          <p:cNvSpPr txBox="1"/>
          <p:nvPr/>
        </p:nvSpPr>
        <p:spPr>
          <a:xfrm>
            <a:off x="922150" y="3858350"/>
            <a:ext cx="1272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$299.99</a:t>
            </a:r>
            <a:endParaRPr sz="1000">
              <a:solidFill>
                <a:schemeClr val="dk1"/>
              </a:solidFill>
              <a:latin typeface="Manrope"/>
              <a:ea typeface="Manrope"/>
              <a:cs typeface="Manrope"/>
              <a:sym typeface="Manrope"/>
            </a:endParaRPr>
          </a:p>
        </p:txBody>
      </p:sp>
      <p:sp>
        <p:nvSpPr>
          <p:cNvPr id="495" name="Google Shape;495;p41"/>
          <p:cNvSpPr txBox="1"/>
          <p:nvPr/>
        </p:nvSpPr>
        <p:spPr>
          <a:xfrm>
            <a:off x="6256150" y="4050733"/>
            <a:ext cx="11046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02457849</a:t>
            </a:r>
            <a:endParaRPr sz="1000">
              <a:solidFill>
                <a:schemeClr val="dk1"/>
              </a:solidFill>
              <a:latin typeface="Manrope"/>
              <a:ea typeface="Manrope"/>
              <a:cs typeface="Manrope"/>
              <a:sym typeface="Manrope"/>
            </a:endParaRPr>
          </a:p>
        </p:txBody>
      </p:sp>
      <p:sp>
        <p:nvSpPr>
          <p:cNvPr id="496" name="Google Shape;496;p41"/>
          <p:cNvSpPr txBox="1"/>
          <p:nvPr/>
        </p:nvSpPr>
        <p:spPr>
          <a:xfrm>
            <a:off x="6256150" y="4243117"/>
            <a:ext cx="11046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Metal</a:t>
            </a:r>
            <a:endParaRPr sz="1000">
              <a:solidFill>
                <a:schemeClr val="dk1"/>
              </a:solidFill>
              <a:latin typeface="Manrope"/>
              <a:ea typeface="Manrope"/>
              <a:cs typeface="Manrope"/>
              <a:sym typeface="Manrope"/>
            </a:endParaRPr>
          </a:p>
        </p:txBody>
      </p:sp>
      <p:sp>
        <p:nvSpPr>
          <p:cNvPr id="497" name="Google Shape;497;p41"/>
          <p:cNvSpPr txBox="1"/>
          <p:nvPr/>
        </p:nvSpPr>
        <p:spPr>
          <a:xfrm>
            <a:off x="6256152" y="4435500"/>
            <a:ext cx="451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498" name="Google Shape;498;p41"/>
          <p:cNvSpPr/>
          <p:nvPr/>
        </p:nvSpPr>
        <p:spPr>
          <a:xfrm>
            <a:off x="6791800" y="4464600"/>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1"/>
          <p:cNvSpPr/>
          <p:nvPr/>
        </p:nvSpPr>
        <p:spPr>
          <a:xfrm>
            <a:off x="6996000" y="4464600"/>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1"/>
          <p:cNvSpPr txBox="1"/>
          <p:nvPr/>
        </p:nvSpPr>
        <p:spPr>
          <a:xfrm>
            <a:off x="6256150" y="3858350"/>
            <a:ext cx="11046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$39.99</a:t>
            </a:r>
            <a:endParaRPr sz="1000">
              <a:solidFill>
                <a:schemeClr val="dk1"/>
              </a:solidFill>
              <a:latin typeface="Manrope"/>
              <a:ea typeface="Manrope"/>
              <a:cs typeface="Manrope"/>
              <a:sym typeface="Manrope"/>
            </a:endParaRPr>
          </a:p>
        </p:txBody>
      </p:sp>
      <p:sp>
        <p:nvSpPr>
          <p:cNvPr id="501" name="Google Shape;501;p41"/>
          <p:cNvSpPr txBox="1"/>
          <p:nvPr/>
        </p:nvSpPr>
        <p:spPr>
          <a:xfrm>
            <a:off x="3582750" y="2216733"/>
            <a:ext cx="11046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78495620</a:t>
            </a:r>
            <a:endParaRPr sz="1000">
              <a:solidFill>
                <a:schemeClr val="dk1"/>
              </a:solidFill>
              <a:latin typeface="Manrope"/>
              <a:ea typeface="Manrope"/>
              <a:cs typeface="Manrope"/>
              <a:sym typeface="Manrope"/>
            </a:endParaRPr>
          </a:p>
        </p:txBody>
      </p:sp>
      <p:sp>
        <p:nvSpPr>
          <p:cNvPr id="502" name="Google Shape;502;p41"/>
          <p:cNvSpPr txBox="1"/>
          <p:nvPr/>
        </p:nvSpPr>
        <p:spPr>
          <a:xfrm>
            <a:off x="3582750" y="2409117"/>
            <a:ext cx="11046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Plastic</a:t>
            </a:r>
            <a:endParaRPr sz="1000">
              <a:solidFill>
                <a:schemeClr val="dk1"/>
              </a:solidFill>
              <a:latin typeface="Manrope"/>
              <a:ea typeface="Manrope"/>
              <a:cs typeface="Manrope"/>
              <a:sym typeface="Manrope"/>
            </a:endParaRPr>
          </a:p>
        </p:txBody>
      </p:sp>
      <p:sp>
        <p:nvSpPr>
          <p:cNvPr id="503" name="Google Shape;503;p41"/>
          <p:cNvSpPr txBox="1"/>
          <p:nvPr/>
        </p:nvSpPr>
        <p:spPr>
          <a:xfrm>
            <a:off x="3582752" y="2601500"/>
            <a:ext cx="451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504" name="Google Shape;504;p41"/>
          <p:cNvSpPr/>
          <p:nvPr/>
        </p:nvSpPr>
        <p:spPr>
          <a:xfrm>
            <a:off x="4083425" y="2630601"/>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1"/>
          <p:cNvSpPr/>
          <p:nvPr/>
        </p:nvSpPr>
        <p:spPr>
          <a:xfrm>
            <a:off x="4287625" y="2630601"/>
            <a:ext cx="118500" cy="118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1"/>
          <p:cNvSpPr/>
          <p:nvPr/>
        </p:nvSpPr>
        <p:spPr>
          <a:xfrm>
            <a:off x="4491825" y="2630601"/>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1"/>
          <p:cNvSpPr txBox="1"/>
          <p:nvPr/>
        </p:nvSpPr>
        <p:spPr>
          <a:xfrm>
            <a:off x="3582750" y="2024350"/>
            <a:ext cx="11046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$79.99</a:t>
            </a:r>
            <a:endParaRPr sz="1000">
              <a:solidFill>
                <a:schemeClr val="dk1"/>
              </a:solidFill>
              <a:latin typeface="Manrope"/>
              <a:ea typeface="Manrope"/>
              <a:cs typeface="Manrope"/>
              <a:sym typeface="Manrope"/>
            </a:endParaRPr>
          </a:p>
        </p:txBody>
      </p:sp>
      <p:sp>
        <p:nvSpPr>
          <p:cNvPr id="508" name="Google Shape;508;p41"/>
          <p:cNvSpPr txBox="1"/>
          <p:nvPr/>
        </p:nvSpPr>
        <p:spPr>
          <a:xfrm>
            <a:off x="828950" y="3012251"/>
            <a:ext cx="2175300" cy="38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Couch</a:t>
            </a:r>
            <a:endParaRPr b="1" sz="2000">
              <a:solidFill>
                <a:schemeClr val="dk1"/>
              </a:solidFill>
              <a:latin typeface="Manrope"/>
              <a:ea typeface="Manrope"/>
              <a:cs typeface="Manrope"/>
              <a:sym typeface="Manrope"/>
            </a:endParaRPr>
          </a:p>
        </p:txBody>
      </p:sp>
      <p:sp>
        <p:nvSpPr>
          <p:cNvPr id="509" name="Google Shape;509;p41"/>
          <p:cNvSpPr txBox="1"/>
          <p:nvPr/>
        </p:nvSpPr>
        <p:spPr>
          <a:xfrm>
            <a:off x="3487225" y="1197925"/>
            <a:ext cx="2175300" cy="38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Chair</a:t>
            </a:r>
            <a:endParaRPr b="1" sz="2000">
              <a:solidFill>
                <a:schemeClr val="dk1"/>
              </a:solidFill>
              <a:latin typeface="Manrope"/>
              <a:ea typeface="Manrope"/>
              <a:cs typeface="Manrope"/>
              <a:sym typeface="Manrope"/>
            </a:endParaRPr>
          </a:p>
        </p:txBody>
      </p:sp>
      <p:sp>
        <p:nvSpPr>
          <p:cNvPr id="510" name="Google Shape;510;p41"/>
          <p:cNvSpPr txBox="1"/>
          <p:nvPr/>
        </p:nvSpPr>
        <p:spPr>
          <a:xfrm>
            <a:off x="6139750" y="3012251"/>
            <a:ext cx="2175300" cy="38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Lamp</a:t>
            </a:r>
            <a:endParaRPr b="1" sz="2000">
              <a:solidFill>
                <a:schemeClr val="dk1"/>
              </a:solidFill>
              <a:latin typeface="Manrope"/>
              <a:ea typeface="Manrope"/>
              <a:cs typeface="Manrope"/>
              <a:sym typeface="Manrope"/>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t>
            </a:r>
            <a:r>
              <a:rPr lang="en">
                <a:solidFill>
                  <a:schemeClr val="lt2"/>
                </a:solidFill>
              </a:rPr>
              <a:t>categories</a:t>
            </a:r>
            <a:endParaRPr>
              <a:solidFill>
                <a:schemeClr val="lt2"/>
              </a:solidFill>
            </a:endParaRPr>
          </a:p>
        </p:txBody>
      </p:sp>
      <p:sp>
        <p:nvSpPr>
          <p:cNvPr id="516" name="Google Shape;516;p42"/>
          <p:cNvSpPr txBox="1"/>
          <p:nvPr>
            <p:ph idx="2" type="title"/>
          </p:nvPr>
        </p:nvSpPr>
        <p:spPr>
          <a:xfrm>
            <a:off x="720000" y="3582000"/>
            <a:ext cx="2094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Bath</a:t>
            </a:r>
            <a:endParaRPr/>
          </a:p>
        </p:txBody>
      </p:sp>
      <p:sp>
        <p:nvSpPr>
          <p:cNvPr id="517" name="Google Shape;517;p42"/>
          <p:cNvSpPr txBox="1"/>
          <p:nvPr>
            <p:ph idx="1" type="subTitle"/>
          </p:nvPr>
        </p:nvSpPr>
        <p:spPr>
          <a:xfrm>
            <a:off x="720000" y="4033500"/>
            <a:ext cx="2094000" cy="59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category here</a:t>
            </a:r>
            <a:endParaRPr/>
          </a:p>
        </p:txBody>
      </p:sp>
      <p:sp>
        <p:nvSpPr>
          <p:cNvPr id="518" name="Google Shape;518;p42"/>
          <p:cNvSpPr txBox="1"/>
          <p:nvPr>
            <p:ph idx="3" type="title"/>
          </p:nvPr>
        </p:nvSpPr>
        <p:spPr>
          <a:xfrm>
            <a:off x="3525000" y="3582000"/>
            <a:ext cx="2094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Living room</a:t>
            </a:r>
            <a:endParaRPr/>
          </a:p>
        </p:txBody>
      </p:sp>
      <p:sp>
        <p:nvSpPr>
          <p:cNvPr id="519" name="Google Shape;519;p42"/>
          <p:cNvSpPr txBox="1"/>
          <p:nvPr>
            <p:ph idx="4" type="subTitle"/>
          </p:nvPr>
        </p:nvSpPr>
        <p:spPr>
          <a:xfrm>
            <a:off x="3525000" y="4033500"/>
            <a:ext cx="2094000" cy="59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category here</a:t>
            </a:r>
            <a:endParaRPr/>
          </a:p>
        </p:txBody>
      </p:sp>
      <p:sp>
        <p:nvSpPr>
          <p:cNvPr id="520" name="Google Shape;520;p42"/>
          <p:cNvSpPr txBox="1"/>
          <p:nvPr>
            <p:ph idx="5" type="title"/>
          </p:nvPr>
        </p:nvSpPr>
        <p:spPr>
          <a:xfrm>
            <a:off x="6330000" y="3582000"/>
            <a:ext cx="2094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Kitchen</a:t>
            </a:r>
            <a:endParaRPr/>
          </a:p>
        </p:txBody>
      </p:sp>
      <p:sp>
        <p:nvSpPr>
          <p:cNvPr id="521" name="Google Shape;521;p42"/>
          <p:cNvSpPr txBox="1"/>
          <p:nvPr>
            <p:ph idx="6" type="subTitle"/>
          </p:nvPr>
        </p:nvSpPr>
        <p:spPr>
          <a:xfrm>
            <a:off x="6330000" y="4033504"/>
            <a:ext cx="2090100" cy="59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category here</a:t>
            </a:r>
            <a:endParaRPr/>
          </a:p>
        </p:txBody>
      </p:sp>
      <p:sp>
        <p:nvSpPr>
          <p:cNvPr id="522" name="Google Shape;522;p42"/>
          <p:cNvSpPr txBox="1"/>
          <p:nvPr>
            <p:ph idx="7" type="title"/>
          </p:nvPr>
        </p:nvSpPr>
        <p:spPr>
          <a:xfrm rot="2807">
            <a:off x="7007700" y="3064800"/>
            <a:ext cx="734700" cy="59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23" name="Google Shape;523;p42"/>
          <p:cNvSpPr txBox="1"/>
          <p:nvPr>
            <p:ph idx="8" type="title"/>
          </p:nvPr>
        </p:nvSpPr>
        <p:spPr>
          <a:xfrm rot="1404">
            <a:off x="4204651" y="3064650"/>
            <a:ext cx="7347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24" name="Google Shape;524;p42"/>
          <p:cNvSpPr txBox="1"/>
          <p:nvPr>
            <p:ph idx="9" type="title"/>
          </p:nvPr>
        </p:nvSpPr>
        <p:spPr>
          <a:xfrm rot="1404">
            <a:off x="1399650" y="3064650"/>
            <a:ext cx="7347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525" name="Google Shape;525;p42"/>
          <p:cNvPicPr preferRelativeResize="0"/>
          <p:nvPr>
            <p:ph idx="13" type="pic"/>
          </p:nvPr>
        </p:nvPicPr>
        <p:blipFill rotWithShape="1">
          <a:blip r:embed="rId3">
            <a:alphaModFix/>
          </a:blip>
          <a:srcRect b="0" l="16675" r="16675" t="0"/>
          <a:stretch/>
        </p:blipFill>
        <p:spPr>
          <a:xfrm>
            <a:off x="892500" y="1181550"/>
            <a:ext cx="1749002" cy="1748998"/>
          </a:xfrm>
          <a:prstGeom prst="rect">
            <a:avLst/>
          </a:prstGeom>
        </p:spPr>
      </p:pic>
      <p:pic>
        <p:nvPicPr>
          <p:cNvPr id="526" name="Google Shape;526;p42"/>
          <p:cNvPicPr preferRelativeResize="0"/>
          <p:nvPr>
            <p:ph idx="14" type="pic"/>
          </p:nvPr>
        </p:nvPicPr>
        <p:blipFill rotWithShape="1">
          <a:blip r:embed="rId4">
            <a:alphaModFix/>
          </a:blip>
          <a:srcRect b="0" l="33351" r="0" t="0"/>
          <a:stretch/>
        </p:blipFill>
        <p:spPr>
          <a:xfrm>
            <a:off x="3615600" y="1166613"/>
            <a:ext cx="1749002" cy="1748998"/>
          </a:xfrm>
          <a:prstGeom prst="rect">
            <a:avLst/>
          </a:prstGeom>
        </p:spPr>
      </p:pic>
      <p:pic>
        <p:nvPicPr>
          <p:cNvPr id="527" name="Google Shape;527;p42"/>
          <p:cNvPicPr preferRelativeResize="0"/>
          <p:nvPr>
            <p:ph idx="15" type="pic"/>
          </p:nvPr>
        </p:nvPicPr>
        <p:blipFill rotWithShape="1">
          <a:blip r:embed="rId5">
            <a:alphaModFix/>
          </a:blip>
          <a:srcRect b="0" l="16825" r="16825" t="0"/>
          <a:stretch/>
        </p:blipFill>
        <p:spPr>
          <a:xfrm>
            <a:off x="6502500" y="1172175"/>
            <a:ext cx="1749002" cy="1758302"/>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 name="Shape 531"/>
        <p:cNvGrpSpPr/>
        <p:nvPr/>
      </p:nvGrpSpPr>
      <p:grpSpPr>
        <a:xfrm>
          <a:off x="0" y="0"/>
          <a:ext cx="0" cy="0"/>
          <a:chOff x="0" y="0"/>
          <a:chExt cx="0" cy="0"/>
        </a:xfrm>
      </p:grpSpPr>
      <p:sp>
        <p:nvSpPr>
          <p:cNvPr id="532" name="Google Shape;532;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Category </a:t>
            </a:r>
            <a:r>
              <a:rPr lang="en">
                <a:solidFill>
                  <a:schemeClr val="lt2"/>
                </a:solidFill>
              </a:rPr>
              <a:t>01</a:t>
            </a:r>
            <a:endParaRPr>
              <a:solidFill>
                <a:schemeClr val="lt2"/>
              </a:solidFill>
            </a:endParaRPr>
          </a:p>
        </p:txBody>
      </p:sp>
      <p:sp>
        <p:nvSpPr>
          <p:cNvPr id="533" name="Google Shape;533;p43"/>
          <p:cNvSpPr txBox="1"/>
          <p:nvPr/>
        </p:nvSpPr>
        <p:spPr>
          <a:xfrm>
            <a:off x="747425" y="3404627"/>
            <a:ext cx="2175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Mercury i</a:t>
            </a:r>
            <a:r>
              <a:rPr lang="en">
                <a:solidFill>
                  <a:schemeClr val="dk1"/>
                </a:solidFill>
                <a:latin typeface="Manrope"/>
                <a:ea typeface="Manrope"/>
                <a:cs typeface="Manrope"/>
                <a:sym typeface="Manrope"/>
              </a:rPr>
              <a:t>s the closest planet to the Sun</a:t>
            </a:r>
            <a:endParaRPr>
              <a:solidFill>
                <a:schemeClr val="dk1"/>
              </a:solidFill>
              <a:latin typeface="Manrope"/>
              <a:ea typeface="Manrope"/>
              <a:cs typeface="Manrope"/>
              <a:sym typeface="Manrope"/>
            </a:endParaRPr>
          </a:p>
        </p:txBody>
      </p:sp>
      <p:sp>
        <p:nvSpPr>
          <p:cNvPr id="534" name="Google Shape;534;p43"/>
          <p:cNvSpPr txBox="1"/>
          <p:nvPr/>
        </p:nvSpPr>
        <p:spPr>
          <a:xfrm>
            <a:off x="3484350" y="3404627"/>
            <a:ext cx="2175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535" name="Google Shape;535;p43"/>
          <p:cNvSpPr txBox="1"/>
          <p:nvPr/>
        </p:nvSpPr>
        <p:spPr>
          <a:xfrm>
            <a:off x="6221276" y="3404627"/>
            <a:ext cx="2175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Despite being red, Mars is actually a cold place</a:t>
            </a:r>
            <a:endParaRPr>
              <a:solidFill>
                <a:schemeClr val="dk1"/>
              </a:solidFill>
              <a:latin typeface="Manrope"/>
              <a:ea typeface="Manrope"/>
              <a:cs typeface="Manrope"/>
              <a:sym typeface="Manrope"/>
            </a:endParaRPr>
          </a:p>
        </p:txBody>
      </p:sp>
      <p:pic>
        <p:nvPicPr>
          <p:cNvPr id="536" name="Google Shape;536;p43"/>
          <p:cNvPicPr preferRelativeResize="0"/>
          <p:nvPr/>
        </p:nvPicPr>
        <p:blipFill rotWithShape="1">
          <a:blip r:embed="rId3">
            <a:alphaModFix/>
          </a:blip>
          <a:srcRect b="0" l="0" r="35350" t="0"/>
          <a:stretch/>
        </p:blipFill>
        <p:spPr>
          <a:xfrm>
            <a:off x="836532" y="1208034"/>
            <a:ext cx="1773937" cy="1828800"/>
          </a:xfrm>
          <a:prstGeom prst="rect">
            <a:avLst/>
          </a:prstGeom>
          <a:noFill/>
          <a:ln>
            <a:noFill/>
          </a:ln>
        </p:spPr>
      </p:pic>
      <p:pic>
        <p:nvPicPr>
          <p:cNvPr id="537" name="Google Shape;537;p43"/>
          <p:cNvPicPr preferRelativeResize="0"/>
          <p:nvPr/>
        </p:nvPicPr>
        <p:blipFill rotWithShape="1">
          <a:blip r:embed="rId4">
            <a:alphaModFix/>
          </a:blip>
          <a:srcRect b="0" l="0" r="34023" t="0"/>
          <a:stretch/>
        </p:blipFill>
        <p:spPr>
          <a:xfrm>
            <a:off x="3584360" y="1208034"/>
            <a:ext cx="1773937" cy="1828800"/>
          </a:xfrm>
          <a:prstGeom prst="rect">
            <a:avLst/>
          </a:prstGeom>
          <a:noFill/>
          <a:ln>
            <a:noFill/>
          </a:ln>
        </p:spPr>
      </p:pic>
      <p:pic>
        <p:nvPicPr>
          <p:cNvPr id="538" name="Google Shape;538;p43"/>
          <p:cNvPicPr preferRelativeResize="0"/>
          <p:nvPr/>
        </p:nvPicPr>
        <p:blipFill rotWithShape="1">
          <a:blip r:embed="rId5">
            <a:alphaModFix/>
          </a:blip>
          <a:srcRect b="0" l="13740" r="13748" t="0"/>
          <a:stretch/>
        </p:blipFill>
        <p:spPr>
          <a:xfrm>
            <a:off x="6319582" y="1208034"/>
            <a:ext cx="1773937" cy="1828799"/>
          </a:xfrm>
          <a:prstGeom prst="rect">
            <a:avLst/>
          </a:prstGeom>
          <a:noFill/>
          <a:ln>
            <a:noFill/>
          </a:ln>
        </p:spPr>
      </p:pic>
      <p:sp>
        <p:nvSpPr>
          <p:cNvPr id="539" name="Google Shape;539;p43"/>
          <p:cNvSpPr txBox="1"/>
          <p:nvPr/>
        </p:nvSpPr>
        <p:spPr>
          <a:xfrm>
            <a:off x="836552" y="420982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Ref:</a:t>
            </a:r>
            <a:r>
              <a:rPr lang="en" sz="1000">
                <a:solidFill>
                  <a:srgbClr val="191919"/>
                </a:solidFill>
                <a:latin typeface="Manrope"/>
                <a:ea typeface="Manrope"/>
                <a:cs typeface="Manrope"/>
                <a:sym typeface="Manrope"/>
              </a:rPr>
              <a:t> 47862500</a:t>
            </a:r>
            <a:endParaRPr sz="1000">
              <a:solidFill>
                <a:srgbClr val="191919"/>
              </a:solidFill>
              <a:latin typeface="Manrope"/>
              <a:ea typeface="Manrope"/>
              <a:cs typeface="Manrope"/>
              <a:sym typeface="Manrope"/>
            </a:endParaRPr>
          </a:p>
        </p:txBody>
      </p:sp>
      <p:sp>
        <p:nvSpPr>
          <p:cNvPr id="540" name="Google Shape;540;p43"/>
          <p:cNvSpPr txBox="1"/>
          <p:nvPr/>
        </p:nvSpPr>
        <p:spPr>
          <a:xfrm>
            <a:off x="1817550" y="4001150"/>
            <a:ext cx="9732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Material:</a:t>
            </a:r>
            <a:r>
              <a:rPr lang="en" sz="1000">
                <a:solidFill>
                  <a:srgbClr val="191919"/>
                </a:solidFill>
                <a:latin typeface="Manrope"/>
                <a:ea typeface="Manrope"/>
                <a:cs typeface="Manrope"/>
                <a:sym typeface="Manrope"/>
              </a:rPr>
              <a:t> Metal</a:t>
            </a:r>
            <a:endParaRPr sz="1000">
              <a:solidFill>
                <a:srgbClr val="191919"/>
              </a:solidFill>
              <a:latin typeface="Manrope"/>
              <a:ea typeface="Manrope"/>
              <a:cs typeface="Manrope"/>
              <a:sym typeface="Manrope"/>
            </a:endParaRPr>
          </a:p>
        </p:txBody>
      </p:sp>
      <p:sp>
        <p:nvSpPr>
          <p:cNvPr id="541" name="Google Shape;541;p43"/>
          <p:cNvSpPr txBox="1"/>
          <p:nvPr/>
        </p:nvSpPr>
        <p:spPr>
          <a:xfrm>
            <a:off x="836550" y="4418500"/>
            <a:ext cx="4581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Colors:</a:t>
            </a:r>
            <a:r>
              <a:rPr lang="en" sz="1000">
                <a:solidFill>
                  <a:srgbClr val="191919"/>
                </a:solidFill>
                <a:latin typeface="Manrope"/>
                <a:ea typeface="Manrope"/>
                <a:cs typeface="Manrope"/>
                <a:sym typeface="Manrope"/>
              </a:rPr>
              <a:t> </a:t>
            </a:r>
            <a:endParaRPr sz="1000">
              <a:solidFill>
                <a:srgbClr val="191919"/>
              </a:solidFill>
              <a:latin typeface="Manrope"/>
              <a:ea typeface="Manrope"/>
              <a:cs typeface="Manrope"/>
              <a:sym typeface="Manrope"/>
            </a:endParaRPr>
          </a:p>
        </p:txBody>
      </p:sp>
      <p:sp>
        <p:nvSpPr>
          <p:cNvPr id="542" name="Google Shape;542;p43"/>
          <p:cNvSpPr/>
          <p:nvPr/>
        </p:nvSpPr>
        <p:spPr>
          <a:xfrm>
            <a:off x="1357950" y="4447599"/>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anrope"/>
              <a:ea typeface="Manrope"/>
              <a:cs typeface="Manrope"/>
              <a:sym typeface="Manrope"/>
            </a:endParaRPr>
          </a:p>
        </p:txBody>
      </p:sp>
      <p:sp>
        <p:nvSpPr>
          <p:cNvPr id="543" name="Google Shape;543;p43"/>
          <p:cNvSpPr/>
          <p:nvPr/>
        </p:nvSpPr>
        <p:spPr>
          <a:xfrm>
            <a:off x="1562150" y="4447599"/>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anrope"/>
              <a:ea typeface="Manrope"/>
              <a:cs typeface="Manrope"/>
              <a:sym typeface="Manrope"/>
            </a:endParaRPr>
          </a:p>
        </p:txBody>
      </p:sp>
      <p:sp>
        <p:nvSpPr>
          <p:cNvPr id="544" name="Google Shape;544;p43"/>
          <p:cNvSpPr/>
          <p:nvPr/>
        </p:nvSpPr>
        <p:spPr>
          <a:xfrm>
            <a:off x="1766350" y="4447599"/>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anrope"/>
              <a:ea typeface="Manrope"/>
              <a:cs typeface="Manrope"/>
              <a:sym typeface="Manrope"/>
            </a:endParaRPr>
          </a:p>
        </p:txBody>
      </p:sp>
      <p:sp>
        <p:nvSpPr>
          <p:cNvPr id="545" name="Google Shape;545;p43"/>
          <p:cNvSpPr txBox="1"/>
          <p:nvPr/>
        </p:nvSpPr>
        <p:spPr>
          <a:xfrm>
            <a:off x="836552" y="40011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Price:</a:t>
            </a:r>
            <a:r>
              <a:rPr lang="en" sz="1000">
                <a:solidFill>
                  <a:srgbClr val="191919"/>
                </a:solidFill>
                <a:latin typeface="Manrope"/>
                <a:ea typeface="Manrope"/>
                <a:cs typeface="Manrope"/>
                <a:sym typeface="Manrope"/>
              </a:rPr>
              <a:t> $999.99</a:t>
            </a:r>
            <a:endParaRPr sz="1000">
              <a:solidFill>
                <a:srgbClr val="191919"/>
              </a:solidFill>
              <a:latin typeface="Manrope"/>
              <a:ea typeface="Manrope"/>
              <a:cs typeface="Manrope"/>
              <a:sym typeface="Manrope"/>
            </a:endParaRPr>
          </a:p>
        </p:txBody>
      </p:sp>
      <p:sp>
        <p:nvSpPr>
          <p:cNvPr id="546" name="Google Shape;546;p43"/>
          <p:cNvSpPr txBox="1"/>
          <p:nvPr/>
        </p:nvSpPr>
        <p:spPr>
          <a:xfrm>
            <a:off x="1817550" y="4209825"/>
            <a:ext cx="9135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Size:</a:t>
            </a:r>
            <a:r>
              <a:rPr lang="en" sz="1000">
                <a:solidFill>
                  <a:srgbClr val="191919"/>
                </a:solidFill>
                <a:latin typeface="Manrope"/>
                <a:ea typeface="Manrope"/>
                <a:cs typeface="Manrope"/>
                <a:sym typeface="Manrope"/>
              </a:rPr>
              <a:t> 3.5g</a:t>
            </a:r>
            <a:endParaRPr sz="1000">
              <a:solidFill>
                <a:srgbClr val="191919"/>
              </a:solidFill>
              <a:latin typeface="Manrope"/>
              <a:ea typeface="Manrope"/>
              <a:cs typeface="Manrope"/>
              <a:sym typeface="Manrope"/>
            </a:endParaRPr>
          </a:p>
        </p:txBody>
      </p:sp>
      <p:sp>
        <p:nvSpPr>
          <p:cNvPr id="547" name="Google Shape;547;p43"/>
          <p:cNvSpPr txBox="1"/>
          <p:nvPr/>
        </p:nvSpPr>
        <p:spPr>
          <a:xfrm>
            <a:off x="3580782" y="420982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Ref:</a:t>
            </a:r>
            <a:r>
              <a:rPr lang="en" sz="1000">
                <a:solidFill>
                  <a:srgbClr val="191919"/>
                </a:solidFill>
                <a:latin typeface="Manrope"/>
                <a:ea typeface="Manrope"/>
                <a:cs typeface="Manrope"/>
                <a:sym typeface="Manrope"/>
              </a:rPr>
              <a:t> 64798501</a:t>
            </a:r>
            <a:endParaRPr sz="1000">
              <a:solidFill>
                <a:srgbClr val="191919"/>
              </a:solidFill>
              <a:latin typeface="Manrope"/>
              <a:ea typeface="Manrope"/>
              <a:cs typeface="Manrope"/>
              <a:sym typeface="Manrope"/>
            </a:endParaRPr>
          </a:p>
        </p:txBody>
      </p:sp>
      <p:sp>
        <p:nvSpPr>
          <p:cNvPr id="548" name="Google Shape;548;p43"/>
          <p:cNvSpPr txBox="1"/>
          <p:nvPr/>
        </p:nvSpPr>
        <p:spPr>
          <a:xfrm>
            <a:off x="4701450" y="4001150"/>
            <a:ext cx="9732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Material:</a:t>
            </a:r>
            <a:r>
              <a:rPr lang="en" sz="1000">
                <a:solidFill>
                  <a:srgbClr val="191919"/>
                </a:solidFill>
                <a:latin typeface="Manrope"/>
                <a:ea typeface="Manrope"/>
                <a:cs typeface="Manrope"/>
                <a:sym typeface="Manrope"/>
              </a:rPr>
              <a:t> Plastic</a:t>
            </a:r>
            <a:endParaRPr sz="1000">
              <a:solidFill>
                <a:srgbClr val="191919"/>
              </a:solidFill>
              <a:latin typeface="Manrope"/>
              <a:ea typeface="Manrope"/>
              <a:cs typeface="Manrope"/>
              <a:sym typeface="Manrope"/>
            </a:endParaRPr>
          </a:p>
        </p:txBody>
      </p:sp>
      <p:sp>
        <p:nvSpPr>
          <p:cNvPr id="549" name="Google Shape;549;p43"/>
          <p:cNvSpPr txBox="1"/>
          <p:nvPr/>
        </p:nvSpPr>
        <p:spPr>
          <a:xfrm>
            <a:off x="3580779" y="4418500"/>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Colors:</a:t>
            </a:r>
            <a:r>
              <a:rPr lang="en" sz="1000">
                <a:solidFill>
                  <a:srgbClr val="191919"/>
                </a:solidFill>
                <a:latin typeface="Manrope"/>
                <a:ea typeface="Manrope"/>
                <a:cs typeface="Manrope"/>
                <a:sym typeface="Manrope"/>
              </a:rPr>
              <a:t> </a:t>
            </a:r>
            <a:endParaRPr sz="1000">
              <a:solidFill>
                <a:srgbClr val="191919"/>
              </a:solidFill>
              <a:latin typeface="Manrope"/>
              <a:ea typeface="Manrope"/>
              <a:cs typeface="Manrope"/>
              <a:sym typeface="Manrope"/>
            </a:endParaRPr>
          </a:p>
        </p:txBody>
      </p:sp>
      <p:sp>
        <p:nvSpPr>
          <p:cNvPr id="550" name="Google Shape;550;p43"/>
          <p:cNvSpPr/>
          <p:nvPr/>
        </p:nvSpPr>
        <p:spPr>
          <a:xfrm>
            <a:off x="4094279" y="4447599"/>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anrope"/>
              <a:ea typeface="Manrope"/>
              <a:cs typeface="Manrope"/>
              <a:sym typeface="Manrope"/>
            </a:endParaRPr>
          </a:p>
        </p:txBody>
      </p:sp>
      <p:sp>
        <p:nvSpPr>
          <p:cNvPr id="551" name="Google Shape;551;p43"/>
          <p:cNvSpPr/>
          <p:nvPr/>
        </p:nvSpPr>
        <p:spPr>
          <a:xfrm>
            <a:off x="4298479" y="4447599"/>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anrope"/>
              <a:ea typeface="Manrope"/>
              <a:cs typeface="Manrope"/>
              <a:sym typeface="Manrope"/>
            </a:endParaRPr>
          </a:p>
        </p:txBody>
      </p:sp>
      <p:sp>
        <p:nvSpPr>
          <p:cNvPr id="552" name="Google Shape;552;p43"/>
          <p:cNvSpPr txBox="1"/>
          <p:nvPr/>
        </p:nvSpPr>
        <p:spPr>
          <a:xfrm>
            <a:off x="3580782" y="40011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Price:</a:t>
            </a:r>
            <a:r>
              <a:rPr lang="en" sz="1000">
                <a:solidFill>
                  <a:srgbClr val="191919"/>
                </a:solidFill>
                <a:latin typeface="Manrope"/>
                <a:ea typeface="Manrope"/>
                <a:cs typeface="Manrope"/>
                <a:sym typeface="Manrope"/>
              </a:rPr>
              <a:t> $799.99</a:t>
            </a:r>
            <a:endParaRPr sz="1000">
              <a:solidFill>
                <a:srgbClr val="191919"/>
              </a:solidFill>
              <a:latin typeface="Manrope"/>
              <a:ea typeface="Manrope"/>
              <a:cs typeface="Manrope"/>
              <a:sym typeface="Manrope"/>
            </a:endParaRPr>
          </a:p>
        </p:txBody>
      </p:sp>
      <p:sp>
        <p:nvSpPr>
          <p:cNvPr id="553" name="Google Shape;553;p43"/>
          <p:cNvSpPr txBox="1"/>
          <p:nvPr/>
        </p:nvSpPr>
        <p:spPr>
          <a:xfrm>
            <a:off x="4701450" y="4209825"/>
            <a:ext cx="9135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Size:</a:t>
            </a:r>
            <a:r>
              <a:rPr lang="en" sz="1000">
                <a:solidFill>
                  <a:srgbClr val="191919"/>
                </a:solidFill>
                <a:latin typeface="Manrope"/>
                <a:ea typeface="Manrope"/>
                <a:cs typeface="Manrope"/>
                <a:sym typeface="Manrope"/>
              </a:rPr>
              <a:t> 5g</a:t>
            </a:r>
            <a:endParaRPr sz="1000">
              <a:solidFill>
                <a:srgbClr val="191919"/>
              </a:solidFill>
              <a:latin typeface="Manrope"/>
              <a:ea typeface="Manrope"/>
              <a:cs typeface="Manrope"/>
              <a:sym typeface="Manrope"/>
            </a:endParaRPr>
          </a:p>
        </p:txBody>
      </p:sp>
      <p:sp>
        <p:nvSpPr>
          <p:cNvPr id="554" name="Google Shape;554;p43"/>
          <p:cNvSpPr txBox="1"/>
          <p:nvPr/>
        </p:nvSpPr>
        <p:spPr>
          <a:xfrm>
            <a:off x="6319603" y="420982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Ref:</a:t>
            </a:r>
            <a:r>
              <a:rPr lang="en" sz="1000">
                <a:solidFill>
                  <a:srgbClr val="191919"/>
                </a:solidFill>
                <a:latin typeface="Manrope"/>
                <a:ea typeface="Manrope"/>
                <a:cs typeface="Manrope"/>
                <a:sym typeface="Manrope"/>
              </a:rPr>
              <a:t> 46798520</a:t>
            </a:r>
            <a:endParaRPr sz="1000">
              <a:solidFill>
                <a:srgbClr val="191919"/>
              </a:solidFill>
              <a:latin typeface="Manrope"/>
              <a:ea typeface="Manrope"/>
              <a:cs typeface="Manrope"/>
              <a:sym typeface="Manrope"/>
            </a:endParaRPr>
          </a:p>
        </p:txBody>
      </p:sp>
      <p:sp>
        <p:nvSpPr>
          <p:cNvPr id="555" name="Google Shape;555;p43"/>
          <p:cNvSpPr txBox="1"/>
          <p:nvPr/>
        </p:nvSpPr>
        <p:spPr>
          <a:xfrm>
            <a:off x="7339600" y="40011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Material:</a:t>
            </a:r>
            <a:r>
              <a:rPr lang="en" sz="1000">
                <a:solidFill>
                  <a:srgbClr val="191919"/>
                </a:solidFill>
                <a:latin typeface="Manrope"/>
                <a:ea typeface="Manrope"/>
                <a:cs typeface="Manrope"/>
                <a:sym typeface="Manrope"/>
              </a:rPr>
              <a:t> Crystal</a:t>
            </a:r>
            <a:endParaRPr sz="1000">
              <a:solidFill>
                <a:srgbClr val="191919"/>
              </a:solidFill>
              <a:latin typeface="Manrope"/>
              <a:ea typeface="Manrope"/>
              <a:cs typeface="Manrope"/>
              <a:sym typeface="Manrope"/>
            </a:endParaRPr>
          </a:p>
        </p:txBody>
      </p:sp>
      <p:sp>
        <p:nvSpPr>
          <p:cNvPr id="556" name="Google Shape;556;p43"/>
          <p:cNvSpPr txBox="1"/>
          <p:nvPr/>
        </p:nvSpPr>
        <p:spPr>
          <a:xfrm>
            <a:off x="6319601" y="4418500"/>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Colors:</a:t>
            </a:r>
            <a:r>
              <a:rPr lang="en" sz="1000">
                <a:solidFill>
                  <a:srgbClr val="191919"/>
                </a:solidFill>
                <a:latin typeface="Manrope"/>
                <a:ea typeface="Manrope"/>
                <a:cs typeface="Manrope"/>
                <a:sym typeface="Manrope"/>
              </a:rPr>
              <a:t> </a:t>
            </a:r>
            <a:endParaRPr sz="1000">
              <a:solidFill>
                <a:srgbClr val="191919"/>
              </a:solidFill>
              <a:latin typeface="Manrope"/>
              <a:ea typeface="Manrope"/>
              <a:cs typeface="Manrope"/>
              <a:sym typeface="Manrope"/>
            </a:endParaRPr>
          </a:p>
        </p:txBody>
      </p:sp>
      <p:sp>
        <p:nvSpPr>
          <p:cNvPr id="557" name="Google Shape;557;p43"/>
          <p:cNvSpPr/>
          <p:nvPr/>
        </p:nvSpPr>
        <p:spPr>
          <a:xfrm>
            <a:off x="6885500" y="4447599"/>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anrope"/>
              <a:ea typeface="Manrope"/>
              <a:cs typeface="Manrope"/>
              <a:sym typeface="Manrope"/>
            </a:endParaRPr>
          </a:p>
        </p:txBody>
      </p:sp>
      <p:sp>
        <p:nvSpPr>
          <p:cNvPr id="558" name="Google Shape;558;p43"/>
          <p:cNvSpPr/>
          <p:nvPr/>
        </p:nvSpPr>
        <p:spPr>
          <a:xfrm>
            <a:off x="7089700" y="4447599"/>
            <a:ext cx="118500" cy="118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anrope"/>
              <a:ea typeface="Manrope"/>
              <a:cs typeface="Manrope"/>
              <a:sym typeface="Manrope"/>
            </a:endParaRPr>
          </a:p>
        </p:txBody>
      </p:sp>
      <p:sp>
        <p:nvSpPr>
          <p:cNvPr id="559" name="Google Shape;559;p43"/>
          <p:cNvSpPr/>
          <p:nvPr/>
        </p:nvSpPr>
        <p:spPr>
          <a:xfrm>
            <a:off x="7293900" y="4447599"/>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anrope"/>
              <a:ea typeface="Manrope"/>
              <a:cs typeface="Manrope"/>
              <a:sym typeface="Manrope"/>
            </a:endParaRPr>
          </a:p>
        </p:txBody>
      </p:sp>
      <p:sp>
        <p:nvSpPr>
          <p:cNvPr id="560" name="Google Shape;560;p43"/>
          <p:cNvSpPr txBox="1"/>
          <p:nvPr/>
        </p:nvSpPr>
        <p:spPr>
          <a:xfrm>
            <a:off x="6319603" y="40011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Price:</a:t>
            </a:r>
            <a:r>
              <a:rPr lang="en" sz="1000">
                <a:solidFill>
                  <a:srgbClr val="191919"/>
                </a:solidFill>
                <a:latin typeface="Manrope"/>
                <a:ea typeface="Manrope"/>
                <a:cs typeface="Manrope"/>
                <a:sym typeface="Manrope"/>
              </a:rPr>
              <a:t> $789.99</a:t>
            </a:r>
            <a:endParaRPr sz="1000">
              <a:solidFill>
                <a:srgbClr val="191919"/>
              </a:solidFill>
              <a:latin typeface="Manrope"/>
              <a:ea typeface="Manrope"/>
              <a:cs typeface="Manrope"/>
              <a:sym typeface="Manrope"/>
            </a:endParaRPr>
          </a:p>
        </p:txBody>
      </p:sp>
      <p:sp>
        <p:nvSpPr>
          <p:cNvPr id="561" name="Google Shape;561;p43"/>
          <p:cNvSpPr txBox="1"/>
          <p:nvPr/>
        </p:nvSpPr>
        <p:spPr>
          <a:xfrm>
            <a:off x="7339600" y="4209825"/>
            <a:ext cx="9573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rgbClr val="191919"/>
                </a:solidFill>
                <a:latin typeface="Manrope"/>
                <a:ea typeface="Manrope"/>
                <a:cs typeface="Manrope"/>
                <a:sym typeface="Manrope"/>
              </a:rPr>
              <a:t>Size:</a:t>
            </a:r>
            <a:r>
              <a:rPr lang="en" sz="1000">
                <a:solidFill>
                  <a:srgbClr val="191919"/>
                </a:solidFill>
                <a:latin typeface="Manrope"/>
                <a:ea typeface="Manrope"/>
                <a:cs typeface="Manrope"/>
                <a:sym typeface="Manrope"/>
              </a:rPr>
              <a:t> 9g</a:t>
            </a:r>
            <a:endParaRPr sz="1000">
              <a:solidFill>
                <a:srgbClr val="191919"/>
              </a:solidFill>
              <a:latin typeface="Manrope"/>
              <a:ea typeface="Manrope"/>
              <a:cs typeface="Manrope"/>
              <a:sym typeface="Manrope"/>
            </a:endParaRPr>
          </a:p>
        </p:txBody>
      </p:sp>
      <p:sp>
        <p:nvSpPr>
          <p:cNvPr id="562" name="Google Shape;562;p43"/>
          <p:cNvSpPr txBox="1"/>
          <p:nvPr/>
        </p:nvSpPr>
        <p:spPr>
          <a:xfrm>
            <a:off x="747425" y="3036824"/>
            <a:ext cx="2175300" cy="48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Trendy</a:t>
            </a:r>
            <a:endParaRPr b="1" sz="2000">
              <a:solidFill>
                <a:schemeClr val="dk1"/>
              </a:solidFill>
              <a:latin typeface="Manrope"/>
              <a:ea typeface="Manrope"/>
              <a:cs typeface="Manrope"/>
              <a:sym typeface="Manrope"/>
            </a:endParaRPr>
          </a:p>
        </p:txBody>
      </p:sp>
      <p:sp>
        <p:nvSpPr>
          <p:cNvPr id="563" name="Google Shape;563;p43"/>
          <p:cNvSpPr txBox="1"/>
          <p:nvPr/>
        </p:nvSpPr>
        <p:spPr>
          <a:xfrm>
            <a:off x="3484350" y="3036824"/>
            <a:ext cx="2175300" cy="48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Traditional</a:t>
            </a:r>
            <a:endParaRPr b="1" sz="2000">
              <a:solidFill>
                <a:schemeClr val="dk1"/>
              </a:solidFill>
              <a:latin typeface="Manrope"/>
              <a:ea typeface="Manrope"/>
              <a:cs typeface="Manrope"/>
              <a:sym typeface="Manrope"/>
            </a:endParaRPr>
          </a:p>
        </p:txBody>
      </p:sp>
      <p:sp>
        <p:nvSpPr>
          <p:cNvPr id="564" name="Google Shape;564;p43"/>
          <p:cNvSpPr txBox="1"/>
          <p:nvPr/>
        </p:nvSpPr>
        <p:spPr>
          <a:xfrm>
            <a:off x="6221275" y="3036824"/>
            <a:ext cx="2175300" cy="48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Minimalist</a:t>
            </a:r>
            <a:endParaRPr b="1" sz="2000">
              <a:solidFill>
                <a:schemeClr val="dk1"/>
              </a:solidFill>
              <a:latin typeface="Manrope"/>
              <a:ea typeface="Manrope"/>
              <a:cs typeface="Manrope"/>
              <a:sym typeface="Manrope"/>
            </a:endParaRPr>
          </a:p>
        </p:txBody>
      </p:sp>
      <p:sp>
        <p:nvSpPr>
          <p:cNvPr id="565" name="Google Shape;565;p43"/>
          <p:cNvSpPr/>
          <p:nvPr/>
        </p:nvSpPr>
        <p:spPr>
          <a:xfrm>
            <a:off x="6162300" y="390550"/>
            <a:ext cx="2981700" cy="288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Category </a:t>
            </a:r>
            <a:r>
              <a:rPr lang="en">
                <a:solidFill>
                  <a:schemeClr val="lt2"/>
                </a:solidFill>
              </a:rPr>
              <a:t>02</a:t>
            </a:r>
            <a:endParaRPr/>
          </a:p>
        </p:txBody>
      </p:sp>
      <p:sp>
        <p:nvSpPr>
          <p:cNvPr id="571" name="Google Shape;571;p44"/>
          <p:cNvSpPr txBox="1"/>
          <p:nvPr/>
        </p:nvSpPr>
        <p:spPr>
          <a:xfrm>
            <a:off x="2130400" y="1606673"/>
            <a:ext cx="19782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Mars is actually a very cold place</a:t>
            </a:r>
            <a:endParaRPr>
              <a:solidFill>
                <a:schemeClr val="dk1"/>
              </a:solidFill>
              <a:latin typeface="Manrope"/>
              <a:ea typeface="Manrope"/>
              <a:cs typeface="Manrope"/>
              <a:sym typeface="Manrope"/>
            </a:endParaRPr>
          </a:p>
        </p:txBody>
      </p:sp>
      <p:sp>
        <p:nvSpPr>
          <p:cNvPr id="572" name="Google Shape;572;p44"/>
          <p:cNvSpPr txBox="1"/>
          <p:nvPr/>
        </p:nvSpPr>
        <p:spPr>
          <a:xfrm>
            <a:off x="6351500" y="1606673"/>
            <a:ext cx="19782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has extremely high temperatures</a:t>
            </a:r>
            <a:endParaRPr>
              <a:solidFill>
                <a:schemeClr val="dk1"/>
              </a:solidFill>
              <a:latin typeface="Manrope"/>
              <a:ea typeface="Manrope"/>
              <a:cs typeface="Manrope"/>
              <a:sym typeface="Manrope"/>
            </a:endParaRPr>
          </a:p>
        </p:txBody>
      </p:sp>
      <p:sp>
        <p:nvSpPr>
          <p:cNvPr id="573" name="Google Shape;573;p44"/>
          <p:cNvSpPr txBox="1"/>
          <p:nvPr/>
        </p:nvSpPr>
        <p:spPr>
          <a:xfrm>
            <a:off x="2130400" y="3391550"/>
            <a:ext cx="19782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Jupiter is the biggest planet of them all</a:t>
            </a:r>
            <a:endParaRPr>
              <a:solidFill>
                <a:schemeClr val="dk1"/>
              </a:solidFill>
              <a:latin typeface="Manrope"/>
              <a:ea typeface="Manrope"/>
              <a:cs typeface="Manrope"/>
              <a:sym typeface="Manrope"/>
            </a:endParaRPr>
          </a:p>
        </p:txBody>
      </p:sp>
      <p:sp>
        <p:nvSpPr>
          <p:cNvPr id="574" name="Google Shape;574;p44"/>
          <p:cNvSpPr txBox="1"/>
          <p:nvPr/>
        </p:nvSpPr>
        <p:spPr>
          <a:xfrm>
            <a:off x="6351500" y="3391550"/>
            <a:ext cx="19782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and has several rings</a:t>
            </a:r>
            <a:endParaRPr>
              <a:solidFill>
                <a:schemeClr val="dk1"/>
              </a:solidFill>
              <a:latin typeface="Manrope"/>
              <a:ea typeface="Manrope"/>
              <a:cs typeface="Manrope"/>
              <a:sym typeface="Manrope"/>
            </a:endParaRPr>
          </a:p>
        </p:txBody>
      </p:sp>
      <p:pic>
        <p:nvPicPr>
          <p:cNvPr id="575" name="Google Shape;575;p44"/>
          <p:cNvPicPr preferRelativeResize="0"/>
          <p:nvPr/>
        </p:nvPicPr>
        <p:blipFill rotWithShape="1">
          <a:blip r:embed="rId3">
            <a:alphaModFix/>
          </a:blip>
          <a:srcRect b="0" l="16220" r="16220" t="0"/>
          <a:stretch/>
        </p:blipFill>
        <p:spPr>
          <a:xfrm>
            <a:off x="720000" y="1424775"/>
            <a:ext cx="1360000" cy="1343723"/>
          </a:xfrm>
          <a:prstGeom prst="rect">
            <a:avLst/>
          </a:prstGeom>
          <a:noFill/>
          <a:ln>
            <a:noFill/>
          </a:ln>
        </p:spPr>
      </p:pic>
      <p:sp>
        <p:nvSpPr>
          <p:cNvPr id="576" name="Google Shape;576;p44"/>
          <p:cNvSpPr txBox="1"/>
          <p:nvPr/>
        </p:nvSpPr>
        <p:spPr>
          <a:xfrm>
            <a:off x="2232552" y="241962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01548794</a:t>
            </a:r>
            <a:endParaRPr sz="1000">
              <a:solidFill>
                <a:schemeClr val="dk1"/>
              </a:solidFill>
              <a:latin typeface="Manrope"/>
              <a:ea typeface="Manrope"/>
              <a:cs typeface="Manrope"/>
              <a:sym typeface="Manrope"/>
            </a:endParaRPr>
          </a:p>
        </p:txBody>
      </p:sp>
      <p:sp>
        <p:nvSpPr>
          <p:cNvPr id="577" name="Google Shape;577;p44"/>
          <p:cNvSpPr txBox="1"/>
          <p:nvPr/>
        </p:nvSpPr>
        <p:spPr>
          <a:xfrm>
            <a:off x="3245250" y="2210938"/>
            <a:ext cx="8694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Metal</a:t>
            </a:r>
            <a:endParaRPr sz="1000">
              <a:solidFill>
                <a:schemeClr val="dk1"/>
              </a:solidFill>
              <a:latin typeface="Manrope"/>
              <a:ea typeface="Manrope"/>
              <a:cs typeface="Manrope"/>
              <a:sym typeface="Manrope"/>
            </a:endParaRPr>
          </a:p>
        </p:txBody>
      </p:sp>
      <p:sp>
        <p:nvSpPr>
          <p:cNvPr id="578" name="Google Shape;578;p44"/>
          <p:cNvSpPr txBox="1"/>
          <p:nvPr/>
        </p:nvSpPr>
        <p:spPr>
          <a:xfrm>
            <a:off x="2232550" y="2628300"/>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579" name="Google Shape;579;p44"/>
          <p:cNvSpPr/>
          <p:nvPr/>
        </p:nvSpPr>
        <p:spPr>
          <a:xfrm>
            <a:off x="2753951" y="2657388"/>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580" name="Google Shape;580;p44"/>
          <p:cNvSpPr/>
          <p:nvPr/>
        </p:nvSpPr>
        <p:spPr>
          <a:xfrm>
            <a:off x="2958151" y="2657388"/>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581" name="Google Shape;581;p44"/>
          <p:cNvSpPr/>
          <p:nvPr/>
        </p:nvSpPr>
        <p:spPr>
          <a:xfrm>
            <a:off x="3162351" y="2657388"/>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582" name="Google Shape;582;p44"/>
          <p:cNvSpPr txBox="1"/>
          <p:nvPr/>
        </p:nvSpPr>
        <p:spPr>
          <a:xfrm>
            <a:off x="2232552" y="22109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$299.99</a:t>
            </a:r>
            <a:endParaRPr sz="1000">
              <a:solidFill>
                <a:schemeClr val="dk1"/>
              </a:solidFill>
              <a:latin typeface="Manrope"/>
              <a:ea typeface="Manrope"/>
              <a:cs typeface="Manrope"/>
              <a:sym typeface="Manrope"/>
            </a:endParaRPr>
          </a:p>
        </p:txBody>
      </p:sp>
      <p:sp>
        <p:nvSpPr>
          <p:cNvPr id="583" name="Google Shape;583;p44"/>
          <p:cNvSpPr txBox="1"/>
          <p:nvPr/>
        </p:nvSpPr>
        <p:spPr>
          <a:xfrm>
            <a:off x="3245250" y="2419613"/>
            <a:ext cx="816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33ml</a:t>
            </a:r>
            <a:endParaRPr sz="1000">
              <a:solidFill>
                <a:schemeClr val="dk1"/>
              </a:solidFill>
              <a:latin typeface="Manrope"/>
              <a:ea typeface="Manrope"/>
              <a:cs typeface="Manrope"/>
              <a:sym typeface="Manrope"/>
            </a:endParaRPr>
          </a:p>
        </p:txBody>
      </p:sp>
      <p:pic>
        <p:nvPicPr>
          <p:cNvPr id="584" name="Google Shape;584;p44"/>
          <p:cNvPicPr preferRelativeResize="0"/>
          <p:nvPr/>
        </p:nvPicPr>
        <p:blipFill rotWithShape="1">
          <a:blip r:embed="rId4">
            <a:alphaModFix/>
          </a:blip>
          <a:srcRect b="0" l="16270" r="16270" t="0"/>
          <a:stretch/>
        </p:blipFill>
        <p:spPr>
          <a:xfrm>
            <a:off x="720000" y="3216625"/>
            <a:ext cx="1360000" cy="1343726"/>
          </a:xfrm>
          <a:prstGeom prst="rect">
            <a:avLst/>
          </a:prstGeom>
          <a:noFill/>
          <a:ln>
            <a:noFill/>
          </a:ln>
        </p:spPr>
      </p:pic>
      <p:pic>
        <p:nvPicPr>
          <p:cNvPr id="585" name="Google Shape;585;p44"/>
          <p:cNvPicPr preferRelativeResize="0"/>
          <p:nvPr/>
        </p:nvPicPr>
        <p:blipFill rotWithShape="1">
          <a:blip r:embed="rId5">
            <a:alphaModFix/>
          </a:blip>
          <a:srcRect b="0" l="16249" r="16242" t="0"/>
          <a:stretch/>
        </p:blipFill>
        <p:spPr>
          <a:xfrm>
            <a:off x="4940600" y="1424775"/>
            <a:ext cx="1360000" cy="1343724"/>
          </a:xfrm>
          <a:prstGeom prst="rect">
            <a:avLst/>
          </a:prstGeom>
          <a:noFill/>
          <a:ln>
            <a:noFill/>
          </a:ln>
        </p:spPr>
      </p:pic>
      <p:sp>
        <p:nvSpPr>
          <p:cNvPr id="586" name="Google Shape;586;p44"/>
          <p:cNvSpPr txBox="1"/>
          <p:nvPr/>
        </p:nvSpPr>
        <p:spPr>
          <a:xfrm>
            <a:off x="6462752" y="2419623"/>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54679850</a:t>
            </a:r>
            <a:endParaRPr sz="1000">
              <a:solidFill>
                <a:schemeClr val="dk1"/>
              </a:solidFill>
              <a:latin typeface="Manrope"/>
              <a:ea typeface="Manrope"/>
              <a:cs typeface="Manrope"/>
              <a:sym typeface="Manrope"/>
            </a:endParaRPr>
          </a:p>
        </p:txBody>
      </p:sp>
      <p:sp>
        <p:nvSpPr>
          <p:cNvPr id="587" name="Google Shape;587;p44"/>
          <p:cNvSpPr txBox="1"/>
          <p:nvPr/>
        </p:nvSpPr>
        <p:spPr>
          <a:xfrm>
            <a:off x="7482847" y="2210938"/>
            <a:ext cx="8694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Plastic</a:t>
            </a:r>
            <a:endParaRPr sz="1000">
              <a:solidFill>
                <a:schemeClr val="dk1"/>
              </a:solidFill>
              <a:latin typeface="Manrope"/>
              <a:ea typeface="Manrope"/>
              <a:cs typeface="Manrope"/>
              <a:sym typeface="Manrope"/>
            </a:endParaRPr>
          </a:p>
        </p:txBody>
      </p:sp>
      <p:sp>
        <p:nvSpPr>
          <p:cNvPr id="588" name="Google Shape;588;p44"/>
          <p:cNvSpPr txBox="1"/>
          <p:nvPr/>
        </p:nvSpPr>
        <p:spPr>
          <a:xfrm>
            <a:off x="6462750" y="2628297"/>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589" name="Google Shape;589;p44"/>
          <p:cNvSpPr/>
          <p:nvPr/>
        </p:nvSpPr>
        <p:spPr>
          <a:xfrm>
            <a:off x="7012322" y="2657388"/>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590" name="Google Shape;590;p44"/>
          <p:cNvSpPr/>
          <p:nvPr/>
        </p:nvSpPr>
        <p:spPr>
          <a:xfrm>
            <a:off x="7216522" y="2657388"/>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591" name="Google Shape;591;p44"/>
          <p:cNvSpPr/>
          <p:nvPr/>
        </p:nvSpPr>
        <p:spPr>
          <a:xfrm>
            <a:off x="7420722" y="2657388"/>
            <a:ext cx="118500" cy="118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592" name="Google Shape;592;p44"/>
          <p:cNvSpPr txBox="1"/>
          <p:nvPr/>
        </p:nvSpPr>
        <p:spPr>
          <a:xfrm>
            <a:off x="6462752" y="22109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$399.99</a:t>
            </a:r>
            <a:endParaRPr sz="1000">
              <a:solidFill>
                <a:schemeClr val="dk1"/>
              </a:solidFill>
              <a:latin typeface="Manrope"/>
              <a:ea typeface="Manrope"/>
              <a:cs typeface="Manrope"/>
              <a:sym typeface="Manrope"/>
            </a:endParaRPr>
          </a:p>
        </p:txBody>
      </p:sp>
      <p:sp>
        <p:nvSpPr>
          <p:cNvPr id="593" name="Google Shape;593;p44"/>
          <p:cNvSpPr txBox="1"/>
          <p:nvPr/>
        </p:nvSpPr>
        <p:spPr>
          <a:xfrm>
            <a:off x="7482847" y="2419613"/>
            <a:ext cx="816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15g</a:t>
            </a:r>
            <a:endParaRPr sz="1000">
              <a:solidFill>
                <a:schemeClr val="dk1"/>
              </a:solidFill>
              <a:latin typeface="Manrope"/>
              <a:ea typeface="Manrope"/>
              <a:cs typeface="Manrope"/>
              <a:sym typeface="Manrope"/>
            </a:endParaRPr>
          </a:p>
        </p:txBody>
      </p:sp>
      <p:sp>
        <p:nvSpPr>
          <p:cNvPr id="594" name="Google Shape;594;p44"/>
          <p:cNvSpPr txBox="1"/>
          <p:nvPr/>
        </p:nvSpPr>
        <p:spPr>
          <a:xfrm>
            <a:off x="6462752" y="4209277"/>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79854620</a:t>
            </a:r>
            <a:endParaRPr sz="1000">
              <a:solidFill>
                <a:schemeClr val="dk1"/>
              </a:solidFill>
              <a:latin typeface="Manrope"/>
              <a:ea typeface="Manrope"/>
              <a:cs typeface="Manrope"/>
              <a:sym typeface="Manrope"/>
            </a:endParaRPr>
          </a:p>
        </p:txBody>
      </p:sp>
      <p:sp>
        <p:nvSpPr>
          <p:cNvPr id="595" name="Google Shape;595;p44"/>
          <p:cNvSpPr txBox="1"/>
          <p:nvPr/>
        </p:nvSpPr>
        <p:spPr>
          <a:xfrm>
            <a:off x="7482847" y="4000602"/>
            <a:ext cx="8694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Metal</a:t>
            </a:r>
            <a:endParaRPr sz="1000">
              <a:solidFill>
                <a:schemeClr val="dk1"/>
              </a:solidFill>
              <a:latin typeface="Manrope"/>
              <a:ea typeface="Manrope"/>
              <a:cs typeface="Manrope"/>
              <a:sym typeface="Manrope"/>
            </a:endParaRPr>
          </a:p>
        </p:txBody>
      </p:sp>
      <p:sp>
        <p:nvSpPr>
          <p:cNvPr id="596" name="Google Shape;596;p44"/>
          <p:cNvSpPr txBox="1"/>
          <p:nvPr/>
        </p:nvSpPr>
        <p:spPr>
          <a:xfrm>
            <a:off x="6462750" y="4417950"/>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597" name="Google Shape;597;p44"/>
          <p:cNvSpPr/>
          <p:nvPr/>
        </p:nvSpPr>
        <p:spPr>
          <a:xfrm>
            <a:off x="7012322" y="4447051"/>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598" name="Google Shape;598;p44"/>
          <p:cNvSpPr/>
          <p:nvPr/>
        </p:nvSpPr>
        <p:spPr>
          <a:xfrm>
            <a:off x="7216522" y="4447051"/>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599" name="Google Shape;599;p44"/>
          <p:cNvSpPr/>
          <p:nvPr/>
        </p:nvSpPr>
        <p:spPr>
          <a:xfrm>
            <a:off x="7420722" y="4447051"/>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00" name="Google Shape;600;p44"/>
          <p:cNvSpPr txBox="1"/>
          <p:nvPr/>
        </p:nvSpPr>
        <p:spPr>
          <a:xfrm>
            <a:off x="6462752" y="4000603"/>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$129.99</a:t>
            </a:r>
            <a:endParaRPr sz="1000">
              <a:solidFill>
                <a:schemeClr val="dk1"/>
              </a:solidFill>
              <a:latin typeface="Manrope"/>
              <a:ea typeface="Manrope"/>
              <a:cs typeface="Manrope"/>
              <a:sym typeface="Manrope"/>
            </a:endParaRPr>
          </a:p>
        </p:txBody>
      </p:sp>
      <p:sp>
        <p:nvSpPr>
          <p:cNvPr id="601" name="Google Shape;601;p44"/>
          <p:cNvSpPr txBox="1"/>
          <p:nvPr/>
        </p:nvSpPr>
        <p:spPr>
          <a:xfrm>
            <a:off x="7482847" y="4209277"/>
            <a:ext cx="816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40ml</a:t>
            </a:r>
            <a:endParaRPr sz="1000">
              <a:solidFill>
                <a:schemeClr val="dk1"/>
              </a:solidFill>
              <a:latin typeface="Manrope"/>
              <a:ea typeface="Manrope"/>
              <a:cs typeface="Manrope"/>
              <a:sym typeface="Manrope"/>
            </a:endParaRPr>
          </a:p>
        </p:txBody>
      </p:sp>
      <p:sp>
        <p:nvSpPr>
          <p:cNvPr id="602" name="Google Shape;602;p44"/>
          <p:cNvSpPr txBox="1"/>
          <p:nvPr/>
        </p:nvSpPr>
        <p:spPr>
          <a:xfrm>
            <a:off x="2225152" y="420927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15798610</a:t>
            </a:r>
            <a:endParaRPr sz="1000">
              <a:solidFill>
                <a:schemeClr val="dk1"/>
              </a:solidFill>
              <a:latin typeface="Manrope"/>
              <a:ea typeface="Manrope"/>
              <a:cs typeface="Manrope"/>
              <a:sym typeface="Manrope"/>
            </a:endParaRPr>
          </a:p>
        </p:txBody>
      </p:sp>
      <p:sp>
        <p:nvSpPr>
          <p:cNvPr id="603" name="Google Shape;603;p44"/>
          <p:cNvSpPr txBox="1"/>
          <p:nvPr/>
        </p:nvSpPr>
        <p:spPr>
          <a:xfrm>
            <a:off x="3245250" y="4000602"/>
            <a:ext cx="8694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Crystal</a:t>
            </a:r>
            <a:endParaRPr sz="1000">
              <a:solidFill>
                <a:schemeClr val="dk1"/>
              </a:solidFill>
              <a:latin typeface="Manrope"/>
              <a:ea typeface="Manrope"/>
              <a:cs typeface="Manrope"/>
              <a:sym typeface="Manrope"/>
            </a:endParaRPr>
          </a:p>
        </p:txBody>
      </p:sp>
      <p:sp>
        <p:nvSpPr>
          <p:cNvPr id="604" name="Google Shape;604;p44"/>
          <p:cNvSpPr txBox="1"/>
          <p:nvPr/>
        </p:nvSpPr>
        <p:spPr>
          <a:xfrm>
            <a:off x="2225150" y="4417950"/>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605" name="Google Shape;605;p44"/>
          <p:cNvSpPr/>
          <p:nvPr/>
        </p:nvSpPr>
        <p:spPr>
          <a:xfrm>
            <a:off x="2753950" y="4447051"/>
            <a:ext cx="118500" cy="118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06" name="Google Shape;606;p44"/>
          <p:cNvSpPr/>
          <p:nvPr/>
        </p:nvSpPr>
        <p:spPr>
          <a:xfrm>
            <a:off x="2958150" y="4447051"/>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07" name="Google Shape;607;p44"/>
          <p:cNvSpPr/>
          <p:nvPr/>
        </p:nvSpPr>
        <p:spPr>
          <a:xfrm>
            <a:off x="3162350" y="4447051"/>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08" name="Google Shape;608;p44"/>
          <p:cNvSpPr txBox="1"/>
          <p:nvPr/>
        </p:nvSpPr>
        <p:spPr>
          <a:xfrm>
            <a:off x="2225152" y="400060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$699.99</a:t>
            </a:r>
            <a:endParaRPr sz="1000">
              <a:solidFill>
                <a:schemeClr val="dk1"/>
              </a:solidFill>
              <a:latin typeface="Manrope"/>
              <a:ea typeface="Manrope"/>
              <a:cs typeface="Manrope"/>
              <a:sym typeface="Manrope"/>
            </a:endParaRPr>
          </a:p>
        </p:txBody>
      </p:sp>
      <p:sp>
        <p:nvSpPr>
          <p:cNvPr id="609" name="Google Shape;609;p44"/>
          <p:cNvSpPr txBox="1"/>
          <p:nvPr/>
        </p:nvSpPr>
        <p:spPr>
          <a:xfrm>
            <a:off x="3245250" y="4209277"/>
            <a:ext cx="816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15ml</a:t>
            </a:r>
            <a:endParaRPr sz="1000">
              <a:solidFill>
                <a:schemeClr val="dk1"/>
              </a:solidFill>
              <a:latin typeface="Manrope"/>
              <a:ea typeface="Manrope"/>
              <a:cs typeface="Manrope"/>
              <a:sym typeface="Manrope"/>
            </a:endParaRPr>
          </a:p>
        </p:txBody>
      </p:sp>
      <p:pic>
        <p:nvPicPr>
          <p:cNvPr id="610" name="Google Shape;610;p44"/>
          <p:cNvPicPr preferRelativeResize="0"/>
          <p:nvPr/>
        </p:nvPicPr>
        <p:blipFill rotWithShape="1">
          <a:blip r:embed="rId6">
            <a:alphaModFix/>
          </a:blip>
          <a:srcRect b="0" l="16270" r="16270" t="0"/>
          <a:stretch/>
        </p:blipFill>
        <p:spPr>
          <a:xfrm>
            <a:off x="4940600" y="3214425"/>
            <a:ext cx="1360000" cy="1343726"/>
          </a:xfrm>
          <a:prstGeom prst="rect">
            <a:avLst/>
          </a:prstGeom>
          <a:noFill/>
          <a:ln>
            <a:noFill/>
          </a:ln>
        </p:spPr>
      </p:pic>
      <p:sp>
        <p:nvSpPr>
          <p:cNvPr id="611" name="Google Shape;611;p44"/>
          <p:cNvSpPr txBox="1"/>
          <p:nvPr/>
        </p:nvSpPr>
        <p:spPr>
          <a:xfrm>
            <a:off x="2130400" y="1295065"/>
            <a:ext cx="1978200" cy="47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Trendy</a:t>
            </a:r>
            <a:endParaRPr b="1" sz="2000">
              <a:solidFill>
                <a:schemeClr val="dk1"/>
              </a:solidFill>
              <a:latin typeface="Manrope"/>
              <a:ea typeface="Manrope"/>
              <a:cs typeface="Manrope"/>
              <a:sym typeface="Manrope"/>
            </a:endParaRPr>
          </a:p>
        </p:txBody>
      </p:sp>
      <p:sp>
        <p:nvSpPr>
          <p:cNvPr id="612" name="Google Shape;612;p44"/>
          <p:cNvSpPr txBox="1"/>
          <p:nvPr/>
        </p:nvSpPr>
        <p:spPr>
          <a:xfrm>
            <a:off x="6351500" y="1295065"/>
            <a:ext cx="1978200" cy="47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Modern</a:t>
            </a:r>
            <a:endParaRPr b="1" sz="2000">
              <a:solidFill>
                <a:schemeClr val="dk1"/>
              </a:solidFill>
              <a:latin typeface="Manrope"/>
              <a:ea typeface="Manrope"/>
              <a:cs typeface="Manrope"/>
              <a:sym typeface="Manrope"/>
            </a:endParaRPr>
          </a:p>
        </p:txBody>
      </p:sp>
      <p:sp>
        <p:nvSpPr>
          <p:cNvPr id="613" name="Google Shape;613;p44"/>
          <p:cNvSpPr txBox="1"/>
          <p:nvPr/>
        </p:nvSpPr>
        <p:spPr>
          <a:xfrm>
            <a:off x="2130400" y="3082313"/>
            <a:ext cx="1978200" cy="47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Warm</a:t>
            </a:r>
            <a:endParaRPr b="1" sz="2000">
              <a:solidFill>
                <a:schemeClr val="dk1"/>
              </a:solidFill>
              <a:latin typeface="Manrope"/>
              <a:ea typeface="Manrope"/>
              <a:cs typeface="Manrope"/>
              <a:sym typeface="Manrope"/>
            </a:endParaRPr>
          </a:p>
        </p:txBody>
      </p:sp>
      <p:sp>
        <p:nvSpPr>
          <p:cNvPr id="614" name="Google Shape;614;p44"/>
          <p:cNvSpPr txBox="1"/>
          <p:nvPr/>
        </p:nvSpPr>
        <p:spPr>
          <a:xfrm>
            <a:off x="6351500" y="3082313"/>
            <a:ext cx="1978200" cy="47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Small spaces</a:t>
            </a:r>
            <a:endParaRPr b="1" sz="2000">
              <a:solidFill>
                <a:schemeClr val="dk1"/>
              </a:solidFill>
              <a:latin typeface="Manrope"/>
              <a:ea typeface="Manrope"/>
              <a:cs typeface="Manrope"/>
              <a:sym typeface="Manrope"/>
            </a:endParaRPr>
          </a:p>
        </p:txBody>
      </p:sp>
      <p:sp>
        <p:nvSpPr>
          <p:cNvPr id="615" name="Google Shape;615;p44"/>
          <p:cNvSpPr/>
          <p:nvPr/>
        </p:nvSpPr>
        <p:spPr>
          <a:xfrm>
            <a:off x="6448000" y="326125"/>
            <a:ext cx="2696100" cy="521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 name="Shape 619"/>
        <p:cNvGrpSpPr/>
        <p:nvPr/>
      </p:nvGrpSpPr>
      <p:grpSpPr>
        <a:xfrm>
          <a:off x="0" y="0"/>
          <a:ext cx="0" cy="0"/>
          <a:chOff x="0" y="0"/>
          <a:chExt cx="0" cy="0"/>
        </a:xfrm>
      </p:grpSpPr>
      <p:sp>
        <p:nvSpPr>
          <p:cNvPr id="620" name="Google Shape;620;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Category </a:t>
            </a:r>
            <a:r>
              <a:rPr lang="en">
                <a:solidFill>
                  <a:schemeClr val="lt2"/>
                </a:solidFill>
              </a:rPr>
              <a:t>03</a:t>
            </a:r>
            <a:endParaRPr/>
          </a:p>
        </p:txBody>
      </p:sp>
      <p:sp>
        <p:nvSpPr>
          <p:cNvPr id="621" name="Google Shape;621;p45"/>
          <p:cNvSpPr txBox="1"/>
          <p:nvPr>
            <p:ph idx="1" type="subTitle"/>
          </p:nvPr>
        </p:nvSpPr>
        <p:spPr>
          <a:xfrm>
            <a:off x="720000" y="1719502"/>
            <a:ext cx="2336400" cy="3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a small planet</a:t>
            </a:r>
            <a:endParaRPr/>
          </a:p>
        </p:txBody>
      </p:sp>
      <p:sp>
        <p:nvSpPr>
          <p:cNvPr id="622" name="Google Shape;622;p45"/>
          <p:cNvSpPr txBox="1"/>
          <p:nvPr>
            <p:ph idx="2" type="subTitle"/>
          </p:nvPr>
        </p:nvSpPr>
        <p:spPr>
          <a:xfrm>
            <a:off x="3403800" y="1719502"/>
            <a:ext cx="2336400" cy="3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very hot planet</a:t>
            </a:r>
            <a:endParaRPr/>
          </a:p>
        </p:txBody>
      </p:sp>
      <p:sp>
        <p:nvSpPr>
          <p:cNvPr id="623" name="Google Shape;623;p45"/>
          <p:cNvSpPr txBox="1"/>
          <p:nvPr>
            <p:ph idx="3" type="subTitle"/>
          </p:nvPr>
        </p:nvSpPr>
        <p:spPr>
          <a:xfrm>
            <a:off x="6087600" y="1719502"/>
            <a:ext cx="2336400" cy="3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 very cold planet</a:t>
            </a:r>
            <a:endParaRPr/>
          </a:p>
        </p:txBody>
      </p:sp>
      <p:sp>
        <p:nvSpPr>
          <p:cNvPr id="624" name="Google Shape;624;p45"/>
          <p:cNvSpPr txBox="1"/>
          <p:nvPr>
            <p:ph idx="4" type="subTitle"/>
          </p:nvPr>
        </p:nvSpPr>
        <p:spPr>
          <a:xfrm>
            <a:off x="720000" y="3489676"/>
            <a:ext cx="2336400" cy="3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big planet</a:t>
            </a:r>
            <a:endParaRPr/>
          </a:p>
        </p:txBody>
      </p:sp>
      <p:sp>
        <p:nvSpPr>
          <p:cNvPr id="625" name="Google Shape;625;p45"/>
          <p:cNvSpPr txBox="1"/>
          <p:nvPr>
            <p:ph idx="5" type="subTitle"/>
          </p:nvPr>
        </p:nvSpPr>
        <p:spPr>
          <a:xfrm>
            <a:off x="3403800" y="3489676"/>
            <a:ext cx="2336400" cy="3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a:t>
            </a:r>
            <a:endParaRPr/>
          </a:p>
        </p:txBody>
      </p:sp>
      <p:sp>
        <p:nvSpPr>
          <p:cNvPr id="626" name="Google Shape;626;p45"/>
          <p:cNvSpPr txBox="1"/>
          <p:nvPr>
            <p:ph idx="6" type="subTitle"/>
          </p:nvPr>
        </p:nvSpPr>
        <p:spPr>
          <a:xfrm>
            <a:off x="6087600" y="3489676"/>
            <a:ext cx="2336400" cy="3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an ice giant</a:t>
            </a:r>
            <a:endParaRPr/>
          </a:p>
        </p:txBody>
      </p:sp>
      <p:sp>
        <p:nvSpPr>
          <p:cNvPr id="627" name="Google Shape;627;p45"/>
          <p:cNvSpPr txBox="1"/>
          <p:nvPr>
            <p:ph idx="7" type="subTitle"/>
          </p:nvPr>
        </p:nvSpPr>
        <p:spPr>
          <a:xfrm>
            <a:off x="715100" y="1407350"/>
            <a:ext cx="2336400" cy="46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Decor</a:t>
            </a:r>
            <a:endParaRPr/>
          </a:p>
        </p:txBody>
      </p:sp>
      <p:sp>
        <p:nvSpPr>
          <p:cNvPr id="628" name="Google Shape;628;p45"/>
          <p:cNvSpPr txBox="1"/>
          <p:nvPr>
            <p:ph idx="8" type="subTitle"/>
          </p:nvPr>
        </p:nvSpPr>
        <p:spPr>
          <a:xfrm>
            <a:off x="3403800" y="1407350"/>
            <a:ext cx="2336400" cy="46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Stove</a:t>
            </a:r>
            <a:endParaRPr/>
          </a:p>
        </p:txBody>
      </p:sp>
      <p:sp>
        <p:nvSpPr>
          <p:cNvPr id="629" name="Google Shape;629;p45"/>
          <p:cNvSpPr txBox="1"/>
          <p:nvPr>
            <p:ph idx="9" type="subTitle"/>
          </p:nvPr>
        </p:nvSpPr>
        <p:spPr>
          <a:xfrm>
            <a:off x="6092500" y="1407350"/>
            <a:ext cx="2336400" cy="46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Plants</a:t>
            </a:r>
            <a:endParaRPr/>
          </a:p>
        </p:txBody>
      </p:sp>
      <p:sp>
        <p:nvSpPr>
          <p:cNvPr id="630" name="Google Shape;630;p45"/>
          <p:cNvSpPr txBox="1"/>
          <p:nvPr>
            <p:ph idx="13" type="subTitle"/>
          </p:nvPr>
        </p:nvSpPr>
        <p:spPr>
          <a:xfrm>
            <a:off x="715100" y="3172875"/>
            <a:ext cx="2336400" cy="46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Sink</a:t>
            </a:r>
            <a:endParaRPr/>
          </a:p>
        </p:txBody>
      </p:sp>
      <p:sp>
        <p:nvSpPr>
          <p:cNvPr id="631" name="Google Shape;631;p45"/>
          <p:cNvSpPr txBox="1"/>
          <p:nvPr>
            <p:ph idx="14" type="subTitle"/>
          </p:nvPr>
        </p:nvSpPr>
        <p:spPr>
          <a:xfrm>
            <a:off x="3403800" y="3172875"/>
            <a:ext cx="2336400" cy="46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Storage</a:t>
            </a:r>
            <a:endParaRPr/>
          </a:p>
        </p:txBody>
      </p:sp>
      <p:sp>
        <p:nvSpPr>
          <p:cNvPr id="632" name="Google Shape;632;p45"/>
          <p:cNvSpPr txBox="1"/>
          <p:nvPr>
            <p:ph idx="15" type="subTitle"/>
          </p:nvPr>
        </p:nvSpPr>
        <p:spPr>
          <a:xfrm>
            <a:off x="6092500" y="3172875"/>
            <a:ext cx="2336400" cy="46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Dining room</a:t>
            </a:r>
            <a:endParaRPr/>
          </a:p>
        </p:txBody>
      </p:sp>
      <p:sp>
        <p:nvSpPr>
          <p:cNvPr id="633" name="Google Shape;633;p45"/>
          <p:cNvSpPr txBox="1"/>
          <p:nvPr/>
        </p:nvSpPr>
        <p:spPr>
          <a:xfrm>
            <a:off x="801302" y="40844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45789502</a:t>
            </a:r>
            <a:endParaRPr sz="1000">
              <a:solidFill>
                <a:schemeClr val="dk1"/>
              </a:solidFill>
              <a:latin typeface="Manrope"/>
              <a:ea typeface="Manrope"/>
              <a:cs typeface="Manrope"/>
              <a:sym typeface="Manrope"/>
            </a:endParaRPr>
          </a:p>
        </p:txBody>
      </p:sp>
      <p:sp>
        <p:nvSpPr>
          <p:cNvPr id="634" name="Google Shape;634;p45"/>
          <p:cNvSpPr txBox="1"/>
          <p:nvPr/>
        </p:nvSpPr>
        <p:spPr>
          <a:xfrm>
            <a:off x="1821299" y="3875775"/>
            <a:ext cx="9573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Metal</a:t>
            </a:r>
            <a:endParaRPr sz="1000">
              <a:solidFill>
                <a:schemeClr val="dk1"/>
              </a:solidFill>
              <a:latin typeface="Manrope"/>
              <a:ea typeface="Manrope"/>
              <a:cs typeface="Manrope"/>
              <a:sym typeface="Manrope"/>
            </a:endParaRPr>
          </a:p>
        </p:txBody>
      </p:sp>
      <p:sp>
        <p:nvSpPr>
          <p:cNvPr id="635" name="Google Shape;635;p45"/>
          <p:cNvSpPr txBox="1"/>
          <p:nvPr/>
        </p:nvSpPr>
        <p:spPr>
          <a:xfrm>
            <a:off x="801300" y="4293125"/>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636" name="Google Shape;636;p45"/>
          <p:cNvSpPr/>
          <p:nvPr/>
        </p:nvSpPr>
        <p:spPr>
          <a:xfrm>
            <a:off x="1340132" y="4322221"/>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37" name="Google Shape;637;p45"/>
          <p:cNvSpPr/>
          <p:nvPr/>
        </p:nvSpPr>
        <p:spPr>
          <a:xfrm>
            <a:off x="1544332" y="4322221"/>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38" name="Google Shape;638;p45"/>
          <p:cNvSpPr txBox="1"/>
          <p:nvPr/>
        </p:nvSpPr>
        <p:spPr>
          <a:xfrm>
            <a:off x="801302" y="387577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$9.99</a:t>
            </a:r>
            <a:endParaRPr sz="1000">
              <a:solidFill>
                <a:schemeClr val="dk1"/>
              </a:solidFill>
              <a:latin typeface="Manrope"/>
              <a:ea typeface="Manrope"/>
              <a:cs typeface="Manrope"/>
              <a:sym typeface="Manrope"/>
            </a:endParaRPr>
          </a:p>
        </p:txBody>
      </p:sp>
      <p:sp>
        <p:nvSpPr>
          <p:cNvPr id="639" name="Google Shape;639;p45"/>
          <p:cNvSpPr txBox="1"/>
          <p:nvPr/>
        </p:nvSpPr>
        <p:spPr>
          <a:xfrm>
            <a:off x="1821299" y="4084450"/>
            <a:ext cx="8985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15ml</a:t>
            </a:r>
            <a:endParaRPr sz="1000">
              <a:solidFill>
                <a:schemeClr val="dk1"/>
              </a:solidFill>
              <a:latin typeface="Manrope"/>
              <a:ea typeface="Manrope"/>
              <a:cs typeface="Manrope"/>
              <a:sym typeface="Manrope"/>
            </a:endParaRPr>
          </a:p>
        </p:txBody>
      </p:sp>
      <p:sp>
        <p:nvSpPr>
          <p:cNvPr id="640" name="Google Shape;640;p45"/>
          <p:cNvSpPr txBox="1"/>
          <p:nvPr/>
        </p:nvSpPr>
        <p:spPr>
          <a:xfrm>
            <a:off x="3476377" y="40844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45278956</a:t>
            </a:r>
            <a:endParaRPr sz="1000">
              <a:solidFill>
                <a:schemeClr val="dk1"/>
              </a:solidFill>
              <a:latin typeface="Manrope"/>
              <a:ea typeface="Manrope"/>
              <a:cs typeface="Manrope"/>
              <a:sym typeface="Manrope"/>
            </a:endParaRPr>
          </a:p>
        </p:txBody>
      </p:sp>
      <p:sp>
        <p:nvSpPr>
          <p:cNvPr id="641" name="Google Shape;641;p45"/>
          <p:cNvSpPr txBox="1"/>
          <p:nvPr/>
        </p:nvSpPr>
        <p:spPr>
          <a:xfrm>
            <a:off x="4492524" y="387577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Crystal</a:t>
            </a:r>
            <a:endParaRPr sz="1000">
              <a:solidFill>
                <a:schemeClr val="dk1"/>
              </a:solidFill>
              <a:latin typeface="Manrope"/>
              <a:ea typeface="Manrope"/>
              <a:cs typeface="Manrope"/>
              <a:sym typeface="Manrope"/>
            </a:endParaRPr>
          </a:p>
        </p:txBody>
      </p:sp>
      <p:sp>
        <p:nvSpPr>
          <p:cNvPr id="642" name="Google Shape;642;p45"/>
          <p:cNvSpPr txBox="1"/>
          <p:nvPr/>
        </p:nvSpPr>
        <p:spPr>
          <a:xfrm>
            <a:off x="3476375" y="4293125"/>
            <a:ext cx="4581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643" name="Google Shape;643;p45"/>
          <p:cNvSpPr/>
          <p:nvPr/>
        </p:nvSpPr>
        <p:spPr>
          <a:xfrm>
            <a:off x="4014533" y="4322221"/>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44" name="Google Shape;644;p45"/>
          <p:cNvSpPr/>
          <p:nvPr/>
        </p:nvSpPr>
        <p:spPr>
          <a:xfrm>
            <a:off x="4218733" y="4322221"/>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45" name="Google Shape;645;p45"/>
          <p:cNvSpPr/>
          <p:nvPr/>
        </p:nvSpPr>
        <p:spPr>
          <a:xfrm>
            <a:off x="4422933" y="4322221"/>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46" name="Google Shape;646;p45"/>
          <p:cNvSpPr txBox="1"/>
          <p:nvPr/>
        </p:nvSpPr>
        <p:spPr>
          <a:xfrm>
            <a:off x="3476377" y="387577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$19.99</a:t>
            </a:r>
            <a:endParaRPr sz="1000">
              <a:solidFill>
                <a:schemeClr val="dk1"/>
              </a:solidFill>
              <a:latin typeface="Manrope"/>
              <a:ea typeface="Manrope"/>
              <a:cs typeface="Manrope"/>
              <a:sym typeface="Manrope"/>
            </a:endParaRPr>
          </a:p>
        </p:txBody>
      </p:sp>
      <p:sp>
        <p:nvSpPr>
          <p:cNvPr id="647" name="Google Shape;647;p45"/>
          <p:cNvSpPr txBox="1"/>
          <p:nvPr/>
        </p:nvSpPr>
        <p:spPr>
          <a:xfrm>
            <a:off x="4492524" y="4084450"/>
            <a:ext cx="9573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3.6g</a:t>
            </a:r>
            <a:endParaRPr sz="1000">
              <a:solidFill>
                <a:schemeClr val="dk1"/>
              </a:solidFill>
              <a:latin typeface="Manrope"/>
              <a:ea typeface="Manrope"/>
              <a:cs typeface="Manrope"/>
              <a:sym typeface="Manrope"/>
            </a:endParaRPr>
          </a:p>
        </p:txBody>
      </p:sp>
      <p:sp>
        <p:nvSpPr>
          <p:cNvPr id="648" name="Google Shape;648;p45"/>
          <p:cNvSpPr txBox="1"/>
          <p:nvPr/>
        </p:nvSpPr>
        <p:spPr>
          <a:xfrm>
            <a:off x="6176500" y="4084450"/>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64798520</a:t>
            </a:r>
            <a:endParaRPr sz="1000">
              <a:solidFill>
                <a:schemeClr val="dk1"/>
              </a:solidFill>
              <a:latin typeface="Manrope"/>
              <a:ea typeface="Manrope"/>
              <a:cs typeface="Manrope"/>
              <a:sym typeface="Manrope"/>
            </a:endParaRPr>
          </a:p>
        </p:txBody>
      </p:sp>
      <p:sp>
        <p:nvSpPr>
          <p:cNvPr id="649" name="Google Shape;649;p45"/>
          <p:cNvSpPr txBox="1"/>
          <p:nvPr/>
        </p:nvSpPr>
        <p:spPr>
          <a:xfrm>
            <a:off x="7253700" y="387577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Plastic</a:t>
            </a:r>
            <a:endParaRPr sz="1000">
              <a:solidFill>
                <a:schemeClr val="dk1"/>
              </a:solidFill>
              <a:latin typeface="Manrope"/>
              <a:ea typeface="Manrope"/>
              <a:cs typeface="Manrope"/>
              <a:sym typeface="Manrope"/>
            </a:endParaRPr>
          </a:p>
        </p:txBody>
      </p:sp>
      <p:sp>
        <p:nvSpPr>
          <p:cNvPr id="650" name="Google Shape;650;p45"/>
          <p:cNvSpPr txBox="1"/>
          <p:nvPr/>
        </p:nvSpPr>
        <p:spPr>
          <a:xfrm>
            <a:off x="6185749" y="4293125"/>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651" name="Google Shape;651;p45"/>
          <p:cNvSpPr/>
          <p:nvPr/>
        </p:nvSpPr>
        <p:spPr>
          <a:xfrm>
            <a:off x="6726807" y="4322221"/>
            <a:ext cx="118500" cy="118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52" name="Google Shape;652;p45"/>
          <p:cNvSpPr/>
          <p:nvPr/>
        </p:nvSpPr>
        <p:spPr>
          <a:xfrm>
            <a:off x="6931007" y="4322221"/>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53" name="Google Shape;653;p45"/>
          <p:cNvSpPr/>
          <p:nvPr/>
        </p:nvSpPr>
        <p:spPr>
          <a:xfrm>
            <a:off x="7135207" y="4322221"/>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54" name="Google Shape;654;p45"/>
          <p:cNvSpPr txBox="1"/>
          <p:nvPr/>
        </p:nvSpPr>
        <p:spPr>
          <a:xfrm>
            <a:off x="6176500" y="3875775"/>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$6.99</a:t>
            </a:r>
            <a:endParaRPr sz="1000">
              <a:solidFill>
                <a:schemeClr val="dk1"/>
              </a:solidFill>
              <a:latin typeface="Manrope"/>
              <a:ea typeface="Manrope"/>
              <a:cs typeface="Manrope"/>
              <a:sym typeface="Manrope"/>
            </a:endParaRPr>
          </a:p>
        </p:txBody>
      </p:sp>
      <p:sp>
        <p:nvSpPr>
          <p:cNvPr id="655" name="Google Shape;655;p45"/>
          <p:cNvSpPr txBox="1"/>
          <p:nvPr/>
        </p:nvSpPr>
        <p:spPr>
          <a:xfrm>
            <a:off x="7253700" y="4084450"/>
            <a:ext cx="9573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10g</a:t>
            </a:r>
            <a:endParaRPr sz="1000">
              <a:solidFill>
                <a:schemeClr val="dk1"/>
              </a:solidFill>
              <a:latin typeface="Manrope"/>
              <a:ea typeface="Manrope"/>
              <a:cs typeface="Manrope"/>
              <a:sym typeface="Manrope"/>
            </a:endParaRPr>
          </a:p>
        </p:txBody>
      </p:sp>
      <p:sp>
        <p:nvSpPr>
          <p:cNvPr id="656" name="Google Shape;656;p45"/>
          <p:cNvSpPr txBox="1"/>
          <p:nvPr/>
        </p:nvSpPr>
        <p:spPr>
          <a:xfrm>
            <a:off x="835802" y="2314262"/>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45789502</a:t>
            </a:r>
            <a:endParaRPr sz="1000">
              <a:solidFill>
                <a:schemeClr val="dk1"/>
              </a:solidFill>
              <a:latin typeface="Manrope"/>
              <a:ea typeface="Manrope"/>
              <a:cs typeface="Manrope"/>
              <a:sym typeface="Manrope"/>
            </a:endParaRPr>
          </a:p>
        </p:txBody>
      </p:sp>
      <p:sp>
        <p:nvSpPr>
          <p:cNvPr id="657" name="Google Shape;657;p45"/>
          <p:cNvSpPr txBox="1"/>
          <p:nvPr/>
        </p:nvSpPr>
        <p:spPr>
          <a:xfrm>
            <a:off x="1855799" y="2105588"/>
            <a:ext cx="9573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Metal</a:t>
            </a:r>
            <a:endParaRPr sz="1000">
              <a:solidFill>
                <a:schemeClr val="dk1"/>
              </a:solidFill>
              <a:latin typeface="Manrope"/>
              <a:ea typeface="Manrope"/>
              <a:cs typeface="Manrope"/>
              <a:sym typeface="Manrope"/>
            </a:endParaRPr>
          </a:p>
        </p:txBody>
      </p:sp>
      <p:sp>
        <p:nvSpPr>
          <p:cNvPr id="658" name="Google Shape;658;p45"/>
          <p:cNvSpPr txBox="1"/>
          <p:nvPr/>
        </p:nvSpPr>
        <p:spPr>
          <a:xfrm>
            <a:off x="835800" y="2522937"/>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659" name="Google Shape;659;p45"/>
          <p:cNvSpPr/>
          <p:nvPr/>
        </p:nvSpPr>
        <p:spPr>
          <a:xfrm>
            <a:off x="1374632" y="2552033"/>
            <a:ext cx="118500" cy="118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60" name="Google Shape;660;p45"/>
          <p:cNvSpPr/>
          <p:nvPr/>
        </p:nvSpPr>
        <p:spPr>
          <a:xfrm>
            <a:off x="1578832" y="2552033"/>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61" name="Google Shape;661;p45"/>
          <p:cNvSpPr/>
          <p:nvPr/>
        </p:nvSpPr>
        <p:spPr>
          <a:xfrm>
            <a:off x="1783032" y="2552033"/>
            <a:ext cx="118500" cy="1185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62" name="Google Shape;662;p45"/>
          <p:cNvSpPr txBox="1"/>
          <p:nvPr/>
        </p:nvSpPr>
        <p:spPr>
          <a:xfrm>
            <a:off x="835802" y="2105588"/>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$9.99</a:t>
            </a:r>
            <a:endParaRPr sz="1000">
              <a:solidFill>
                <a:schemeClr val="dk1"/>
              </a:solidFill>
              <a:latin typeface="Manrope"/>
              <a:ea typeface="Manrope"/>
              <a:cs typeface="Manrope"/>
              <a:sym typeface="Manrope"/>
            </a:endParaRPr>
          </a:p>
        </p:txBody>
      </p:sp>
      <p:sp>
        <p:nvSpPr>
          <p:cNvPr id="663" name="Google Shape;663;p45"/>
          <p:cNvSpPr txBox="1"/>
          <p:nvPr/>
        </p:nvSpPr>
        <p:spPr>
          <a:xfrm>
            <a:off x="1855799" y="2314262"/>
            <a:ext cx="8985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15ml</a:t>
            </a:r>
            <a:endParaRPr sz="1000">
              <a:solidFill>
                <a:schemeClr val="dk1"/>
              </a:solidFill>
              <a:latin typeface="Manrope"/>
              <a:ea typeface="Manrope"/>
              <a:cs typeface="Manrope"/>
              <a:sym typeface="Manrope"/>
            </a:endParaRPr>
          </a:p>
        </p:txBody>
      </p:sp>
      <p:sp>
        <p:nvSpPr>
          <p:cNvPr id="664" name="Google Shape;664;p45"/>
          <p:cNvSpPr txBox="1"/>
          <p:nvPr/>
        </p:nvSpPr>
        <p:spPr>
          <a:xfrm>
            <a:off x="3510877" y="2314262"/>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45278956</a:t>
            </a:r>
            <a:endParaRPr sz="1000">
              <a:solidFill>
                <a:schemeClr val="dk1"/>
              </a:solidFill>
              <a:latin typeface="Manrope"/>
              <a:ea typeface="Manrope"/>
              <a:cs typeface="Manrope"/>
              <a:sym typeface="Manrope"/>
            </a:endParaRPr>
          </a:p>
        </p:txBody>
      </p:sp>
      <p:sp>
        <p:nvSpPr>
          <p:cNvPr id="665" name="Google Shape;665;p45"/>
          <p:cNvSpPr txBox="1"/>
          <p:nvPr/>
        </p:nvSpPr>
        <p:spPr>
          <a:xfrm>
            <a:off x="4527024" y="2105588"/>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Crystal</a:t>
            </a:r>
            <a:endParaRPr sz="1000">
              <a:solidFill>
                <a:schemeClr val="dk1"/>
              </a:solidFill>
              <a:latin typeface="Manrope"/>
              <a:ea typeface="Manrope"/>
              <a:cs typeface="Manrope"/>
              <a:sym typeface="Manrope"/>
            </a:endParaRPr>
          </a:p>
        </p:txBody>
      </p:sp>
      <p:sp>
        <p:nvSpPr>
          <p:cNvPr id="666" name="Google Shape;666;p45"/>
          <p:cNvSpPr txBox="1"/>
          <p:nvPr/>
        </p:nvSpPr>
        <p:spPr>
          <a:xfrm>
            <a:off x="3510875" y="2522937"/>
            <a:ext cx="4581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667" name="Google Shape;667;p45"/>
          <p:cNvSpPr/>
          <p:nvPr/>
        </p:nvSpPr>
        <p:spPr>
          <a:xfrm>
            <a:off x="4049033" y="2552033"/>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68" name="Google Shape;668;p45"/>
          <p:cNvSpPr/>
          <p:nvPr/>
        </p:nvSpPr>
        <p:spPr>
          <a:xfrm>
            <a:off x="4253233" y="2552033"/>
            <a:ext cx="118500" cy="118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69" name="Google Shape;669;p45"/>
          <p:cNvSpPr txBox="1"/>
          <p:nvPr/>
        </p:nvSpPr>
        <p:spPr>
          <a:xfrm>
            <a:off x="3510877" y="2105588"/>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$19.99</a:t>
            </a:r>
            <a:endParaRPr sz="1000">
              <a:solidFill>
                <a:schemeClr val="dk1"/>
              </a:solidFill>
              <a:latin typeface="Manrope"/>
              <a:ea typeface="Manrope"/>
              <a:cs typeface="Manrope"/>
              <a:sym typeface="Manrope"/>
            </a:endParaRPr>
          </a:p>
        </p:txBody>
      </p:sp>
      <p:sp>
        <p:nvSpPr>
          <p:cNvPr id="670" name="Google Shape;670;p45"/>
          <p:cNvSpPr txBox="1"/>
          <p:nvPr/>
        </p:nvSpPr>
        <p:spPr>
          <a:xfrm>
            <a:off x="4527024" y="2314262"/>
            <a:ext cx="9573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3.6g</a:t>
            </a:r>
            <a:endParaRPr sz="1000">
              <a:solidFill>
                <a:schemeClr val="dk1"/>
              </a:solidFill>
              <a:latin typeface="Manrope"/>
              <a:ea typeface="Manrope"/>
              <a:cs typeface="Manrope"/>
              <a:sym typeface="Manrope"/>
            </a:endParaRPr>
          </a:p>
        </p:txBody>
      </p:sp>
      <p:sp>
        <p:nvSpPr>
          <p:cNvPr id="671" name="Google Shape;671;p45"/>
          <p:cNvSpPr txBox="1"/>
          <p:nvPr/>
        </p:nvSpPr>
        <p:spPr>
          <a:xfrm>
            <a:off x="6211000" y="2314262"/>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Ref:</a:t>
            </a:r>
            <a:r>
              <a:rPr lang="en" sz="1000">
                <a:solidFill>
                  <a:schemeClr val="dk1"/>
                </a:solidFill>
                <a:latin typeface="Manrope"/>
                <a:ea typeface="Manrope"/>
                <a:cs typeface="Manrope"/>
                <a:sym typeface="Manrope"/>
              </a:rPr>
              <a:t> 64798520</a:t>
            </a:r>
            <a:endParaRPr sz="1000">
              <a:solidFill>
                <a:schemeClr val="dk1"/>
              </a:solidFill>
              <a:latin typeface="Manrope"/>
              <a:ea typeface="Manrope"/>
              <a:cs typeface="Manrope"/>
              <a:sym typeface="Manrope"/>
            </a:endParaRPr>
          </a:p>
        </p:txBody>
      </p:sp>
      <p:sp>
        <p:nvSpPr>
          <p:cNvPr id="672" name="Google Shape;672;p45"/>
          <p:cNvSpPr txBox="1"/>
          <p:nvPr/>
        </p:nvSpPr>
        <p:spPr>
          <a:xfrm>
            <a:off x="7288200" y="2105588"/>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Material:</a:t>
            </a:r>
            <a:r>
              <a:rPr lang="en" sz="1000">
                <a:solidFill>
                  <a:schemeClr val="dk1"/>
                </a:solidFill>
                <a:latin typeface="Manrope"/>
                <a:ea typeface="Manrope"/>
                <a:cs typeface="Manrope"/>
                <a:sym typeface="Manrope"/>
              </a:rPr>
              <a:t> Plastic</a:t>
            </a:r>
            <a:endParaRPr sz="1000">
              <a:solidFill>
                <a:schemeClr val="dk1"/>
              </a:solidFill>
              <a:latin typeface="Manrope"/>
              <a:ea typeface="Manrope"/>
              <a:cs typeface="Manrope"/>
              <a:sym typeface="Manrope"/>
            </a:endParaRPr>
          </a:p>
        </p:txBody>
      </p:sp>
      <p:sp>
        <p:nvSpPr>
          <p:cNvPr id="673" name="Google Shape;673;p45"/>
          <p:cNvSpPr txBox="1"/>
          <p:nvPr/>
        </p:nvSpPr>
        <p:spPr>
          <a:xfrm>
            <a:off x="6220249" y="2522937"/>
            <a:ext cx="4578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Colors:</a:t>
            </a:r>
            <a:r>
              <a:rPr lang="en" sz="1000">
                <a:solidFill>
                  <a:schemeClr val="dk1"/>
                </a:solidFill>
                <a:latin typeface="Manrope"/>
                <a:ea typeface="Manrope"/>
                <a:cs typeface="Manrope"/>
                <a:sym typeface="Manrope"/>
              </a:rPr>
              <a:t> </a:t>
            </a:r>
            <a:endParaRPr sz="1000">
              <a:solidFill>
                <a:schemeClr val="dk1"/>
              </a:solidFill>
              <a:latin typeface="Manrope"/>
              <a:ea typeface="Manrope"/>
              <a:cs typeface="Manrope"/>
              <a:sym typeface="Manrope"/>
            </a:endParaRPr>
          </a:p>
        </p:txBody>
      </p:sp>
      <p:sp>
        <p:nvSpPr>
          <p:cNvPr id="674" name="Google Shape;674;p45"/>
          <p:cNvSpPr/>
          <p:nvPr/>
        </p:nvSpPr>
        <p:spPr>
          <a:xfrm>
            <a:off x="6761307" y="2552033"/>
            <a:ext cx="118500" cy="118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75" name="Google Shape;675;p45"/>
          <p:cNvSpPr/>
          <p:nvPr/>
        </p:nvSpPr>
        <p:spPr>
          <a:xfrm>
            <a:off x="6965507" y="2552033"/>
            <a:ext cx="118500" cy="118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76" name="Google Shape;676;p45"/>
          <p:cNvSpPr/>
          <p:nvPr/>
        </p:nvSpPr>
        <p:spPr>
          <a:xfrm>
            <a:off x="7169707" y="2552033"/>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Manrope"/>
              <a:ea typeface="Manrope"/>
              <a:cs typeface="Manrope"/>
              <a:sym typeface="Manrope"/>
            </a:endParaRPr>
          </a:p>
        </p:txBody>
      </p:sp>
      <p:sp>
        <p:nvSpPr>
          <p:cNvPr id="677" name="Google Shape;677;p45"/>
          <p:cNvSpPr txBox="1"/>
          <p:nvPr/>
        </p:nvSpPr>
        <p:spPr>
          <a:xfrm>
            <a:off x="6211000" y="2105588"/>
            <a:ext cx="10200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Price:</a:t>
            </a:r>
            <a:r>
              <a:rPr lang="en" sz="1000">
                <a:solidFill>
                  <a:schemeClr val="dk1"/>
                </a:solidFill>
                <a:latin typeface="Manrope"/>
                <a:ea typeface="Manrope"/>
                <a:cs typeface="Manrope"/>
                <a:sym typeface="Manrope"/>
              </a:rPr>
              <a:t> $6.99</a:t>
            </a:r>
            <a:endParaRPr sz="1000">
              <a:solidFill>
                <a:schemeClr val="dk1"/>
              </a:solidFill>
              <a:latin typeface="Manrope"/>
              <a:ea typeface="Manrope"/>
              <a:cs typeface="Manrope"/>
              <a:sym typeface="Manrope"/>
            </a:endParaRPr>
          </a:p>
        </p:txBody>
      </p:sp>
      <p:sp>
        <p:nvSpPr>
          <p:cNvPr id="678" name="Google Shape;678;p45"/>
          <p:cNvSpPr txBox="1"/>
          <p:nvPr/>
        </p:nvSpPr>
        <p:spPr>
          <a:xfrm>
            <a:off x="7288200" y="2314262"/>
            <a:ext cx="957300" cy="1767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1000">
                <a:solidFill>
                  <a:schemeClr val="dk1"/>
                </a:solidFill>
                <a:latin typeface="Manrope"/>
                <a:ea typeface="Manrope"/>
                <a:cs typeface="Manrope"/>
                <a:sym typeface="Manrope"/>
              </a:rPr>
              <a:t>Size:</a:t>
            </a:r>
            <a:r>
              <a:rPr lang="en" sz="1000">
                <a:solidFill>
                  <a:schemeClr val="dk1"/>
                </a:solidFill>
                <a:latin typeface="Manrope"/>
                <a:ea typeface="Manrope"/>
                <a:cs typeface="Manrope"/>
                <a:sym typeface="Manrope"/>
              </a:rPr>
              <a:t> 10g</a:t>
            </a:r>
            <a:endParaRPr sz="1000">
              <a:solidFill>
                <a:schemeClr val="dk1"/>
              </a:solidFill>
              <a:latin typeface="Manrope"/>
              <a:ea typeface="Manrope"/>
              <a:cs typeface="Manrope"/>
              <a:sym typeface="Manrope"/>
            </a:endParaRPr>
          </a:p>
        </p:txBody>
      </p:sp>
      <p:sp>
        <p:nvSpPr>
          <p:cNvPr id="679" name="Google Shape;679;p45"/>
          <p:cNvSpPr/>
          <p:nvPr/>
        </p:nvSpPr>
        <p:spPr>
          <a:xfrm>
            <a:off x="5484325" y="0"/>
            <a:ext cx="3414300" cy="898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5"/>
          <p:cNvSpPr/>
          <p:nvPr/>
        </p:nvSpPr>
        <p:spPr>
          <a:xfrm>
            <a:off x="5649325" y="123000"/>
            <a:ext cx="3084300" cy="6522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5"/>
          <p:cNvSpPr/>
          <p:nvPr/>
        </p:nvSpPr>
        <p:spPr>
          <a:xfrm>
            <a:off x="6105900" y="256050"/>
            <a:ext cx="2177100" cy="386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85" name="Shape 685"/>
        <p:cNvGrpSpPr/>
        <p:nvPr/>
      </p:nvGrpSpPr>
      <p:grpSpPr>
        <a:xfrm>
          <a:off x="0" y="0"/>
          <a:ext cx="0" cy="0"/>
          <a:chOff x="0" y="0"/>
          <a:chExt cx="0" cy="0"/>
        </a:xfrm>
      </p:grpSpPr>
      <p:sp>
        <p:nvSpPr>
          <p:cNvPr id="686" name="Google Shape;686;p46"/>
          <p:cNvSpPr txBox="1"/>
          <p:nvPr>
            <p:ph type="title"/>
          </p:nvPr>
        </p:nvSpPr>
        <p:spPr>
          <a:xfrm>
            <a:off x="4864750" y="535000"/>
            <a:ext cx="3693600" cy="183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a:t>
            </a:r>
            <a:r>
              <a:rPr lang="en">
                <a:solidFill>
                  <a:schemeClr val="lt2"/>
                </a:solidFill>
              </a:rPr>
              <a:t> thousand words</a:t>
            </a:r>
            <a:endParaRPr>
              <a:solidFill>
                <a:schemeClr val="lt2"/>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 name="Shape 690"/>
        <p:cNvGrpSpPr/>
        <p:nvPr/>
      </p:nvGrpSpPr>
      <p:grpSpPr>
        <a:xfrm>
          <a:off x="0" y="0"/>
          <a:ext cx="0" cy="0"/>
          <a:chOff x="0" y="0"/>
          <a:chExt cx="0" cy="0"/>
        </a:xfrm>
      </p:grpSpPr>
      <p:sp>
        <p:nvSpPr>
          <p:cNvPr id="691" name="Google Shape;691;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Featured </a:t>
            </a:r>
            <a:r>
              <a:rPr lang="en">
                <a:solidFill>
                  <a:schemeClr val="lt2"/>
                </a:solidFill>
              </a:rPr>
              <a:t>products</a:t>
            </a:r>
            <a:endParaRPr>
              <a:solidFill>
                <a:schemeClr val="lt2"/>
              </a:solidFill>
            </a:endParaRPr>
          </a:p>
        </p:txBody>
      </p:sp>
      <p:sp>
        <p:nvSpPr>
          <p:cNvPr id="692" name="Google Shape;692;p47"/>
          <p:cNvSpPr txBox="1"/>
          <p:nvPr>
            <p:ph idx="1" type="subTitle"/>
          </p:nvPr>
        </p:nvSpPr>
        <p:spPr>
          <a:xfrm>
            <a:off x="4744738" y="1378038"/>
            <a:ext cx="3065400" cy="49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Product A</a:t>
            </a:r>
            <a:endParaRPr/>
          </a:p>
        </p:txBody>
      </p:sp>
      <p:sp>
        <p:nvSpPr>
          <p:cNvPr id="693" name="Google Shape;693;p47"/>
          <p:cNvSpPr txBox="1"/>
          <p:nvPr>
            <p:ph idx="2" type="subTitle"/>
          </p:nvPr>
        </p:nvSpPr>
        <p:spPr>
          <a:xfrm>
            <a:off x="4744738" y="3119775"/>
            <a:ext cx="3065400" cy="49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Product B</a:t>
            </a:r>
            <a:endParaRPr/>
          </a:p>
        </p:txBody>
      </p:sp>
      <p:sp>
        <p:nvSpPr>
          <p:cNvPr id="694" name="Google Shape;694;p47"/>
          <p:cNvSpPr txBox="1"/>
          <p:nvPr>
            <p:ph idx="3" type="subTitle"/>
          </p:nvPr>
        </p:nvSpPr>
        <p:spPr>
          <a:xfrm>
            <a:off x="4744750" y="1869438"/>
            <a:ext cx="3065400" cy="72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695" name="Google Shape;695;p47"/>
          <p:cNvSpPr txBox="1"/>
          <p:nvPr>
            <p:ph idx="4" type="subTitle"/>
          </p:nvPr>
        </p:nvSpPr>
        <p:spPr>
          <a:xfrm>
            <a:off x="4744750" y="3611175"/>
            <a:ext cx="3065400" cy="72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696" name="Google Shape;696;p47"/>
          <p:cNvSpPr txBox="1"/>
          <p:nvPr/>
        </p:nvSpPr>
        <p:spPr>
          <a:xfrm>
            <a:off x="4744750" y="2617975"/>
            <a:ext cx="1542000" cy="206700"/>
          </a:xfrm>
          <a:prstGeom prst="rect">
            <a:avLst/>
          </a:prstGeom>
          <a:noFill/>
          <a:ln>
            <a:noFill/>
          </a:ln>
        </p:spPr>
        <p:txBody>
          <a:bodyPr anchorCtr="0" anchor="ctr" bIns="91425" lIns="91425" spcFirstLastPara="1" rIns="91425" wrap="square" tIns="91425">
            <a:noAutofit/>
          </a:bodyPr>
          <a:lstStyle/>
          <a:p>
            <a:pPr indent="9144" lvl="0" marL="0" rtl="0" algn="l">
              <a:spcBef>
                <a:spcPts val="0"/>
              </a:spcBef>
              <a:spcAft>
                <a:spcPts val="0"/>
              </a:spcAft>
              <a:buNone/>
            </a:pPr>
            <a:r>
              <a:rPr b="1" lang="en" sz="1200">
                <a:solidFill>
                  <a:schemeClr val="dk1"/>
                </a:solidFill>
                <a:latin typeface="Manrope"/>
                <a:ea typeface="Manrope"/>
                <a:cs typeface="Manrope"/>
                <a:sym typeface="Manrope"/>
              </a:rPr>
              <a:t>By Jenna Doe</a:t>
            </a:r>
            <a:endParaRPr b="1" sz="1200">
              <a:solidFill>
                <a:schemeClr val="dk1"/>
              </a:solidFill>
              <a:latin typeface="Manrope"/>
              <a:ea typeface="Manrope"/>
              <a:cs typeface="Manrope"/>
              <a:sym typeface="Manrope"/>
            </a:endParaRPr>
          </a:p>
        </p:txBody>
      </p:sp>
      <p:sp>
        <p:nvSpPr>
          <p:cNvPr id="697" name="Google Shape;697;p47"/>
          <p:cNvSpPr txBox="1"/>
          <p:nvPr/>
        </p:nvSpPr>
        <p:spPr>
          <a:xfrm>
            <a:off x="4744750" y="4336575"/>
            <a:ext cx="1542000" cy="206700"/>
          </a:xfrm>
          <a:prstGeom prst="rect">
            <a:avLst/>
          </a:prstGeom>
          <a:noFill/>
          <a:ln>
            <a:noFill/>
          </a:ln>
        </p:spPr>
        <p:txBody>
          <a:bodyPr anchorCtr="0" anchor="ctr" bIns="91425" lIns="91425" spcFirstLastPara="1" rIns="91425" wrap="square" tIns="91425">
            <a:noAutofit/>
          </a:bodyPr>
          <a:lstStyle/>
          <a:p>
            <a:pPr indent="9144" lvl="0" marL="0" rtl="0" algn="l">
              <a:spcBef>
                <a:spcPts val="0"/>
              </a:spcBef>
              <a:spcAft>
                <a:spcPts val="0"/>
              </a:spcAft>
              <a:buNone/>
            </a:pPr>
            <a:r>
              <a:rPr b="1" lang="en" sz="1200">
                <a:solidFill>
                  <a:schemeClr val="dk1"/>
                </a:solidFill>
                <a:latin typeface="Manrope"/>
                <a:ea typeface="Manrope"/>
                <a:cs typeface="Manrope"/>
                <a:sym typeface="Manrope"/>
              </a:rPr>
              <a:t>By John James</a:t>
            </a:r>
            <a:endParaRPr b="1" sz="1200">
              <a:solidFill>
                <a:schemeClr val="dk1"/>
              </a:solidFill>
              <a:latin typeface="Manrope"/>
              <a:ea typeface="Manrope"/>
              <a:cs typeface="Manrope"/>
              <a:sym typeface="Manrope"/>
            </a:endParaRPr>
          </a:p>
        </p:txBody>
      </p:sp>
      <p:pic>
        <p:nvPicPr>
          <p:cNvPr id="698" name="Google Shape;698;p47"/>
          <p:cNvPicPr preferRelativeResize="0"/>
          <p:nvPr>
            <p:ph idx="5" type="pic"/>
          </p:nvPr>
        </p:nvPicPr>
        <p:blipFill rotWithShape="1">
          <a:blip r:embed="rId3">
            <a:alphaModFix/>
          </a:blip>
          <a:srcRect b="0" l="0" r="0" t="26470"/>
          <a:stretch/>
        </p:blipFill>
        <p:spPr>
          <a:xfrm>
            <a:off x="1333850" y="1378050"/>
            <a:ext cx="2949601" cy="1446601"/>
          </a:xfrm>
          <a:prstGeom prst="rect">
            <a:avLst/>
          </a:prstGeom>
        </p:spPr>
      </p:pic>
      <p:pic>
        <p:nvPicPr>
          <p:cNvPr id="699" name="Google Shape;699;p47"/>
          <p:cNvPicPr preferRelativeResize="0"/>
          <p:nvPr>
            <p:ph idx="6" type="pic"/>
          </p:nvPr>
        </p:nvPicPr>
        <p:blipFill rotWithShape="1">
          <a:blip r:embed="rId4">
            <a:alphaModFix/>
          </a:blip>
          <a:srcRect b="12066" l="0" r="0" t="49334"/>
          <a:stretch/>
        </p:blipFill>
        <p:spPr>
          <a:xfrm>
            <a:off x="1333850" y="3119775"/>
            <a:ext cx="2949600" cy="1423498"/>
          </a:xfrm>
          <a:prstGeom prst="rect">
            <a:avLst/>
          </a:prstGeom>
        </p:spPr>
      </p:pic>
      <p:grpSp>
        <p:nvGrpSpPr>
          <p:cNvPr id="700" name="Google Shape;700;p47"/>
          <p:cNvGrpSpPr/>
          <p:nvPr/>
        </p:nvGrpSpPr>
        <p:grpSpPr>
          <a:xfrm>
            <a:off x="6498836" y="1520397"/>
            <a:ext cx="216970" cy="206692"/>
            <a:chOff x="3043239" y="3215626"/>
            <a:chExt cx="366008" cy="348670"/>
          </a:xfrm>
        </p:grpSpPr>
        <p:sp>
          <p:nvSpPr>
            <p:cNvPr id="701" name="Google Shape;701;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47"/>
          <p:cNvGrpSpPr/>
          <p:nvPr/>
        </p:nvGrpSpPr>
        <p:grpSpPr>
          <a:xfrm>
            <a:off x="6228192" y="1520397"/>
            <a:ext cx="216970" cy="206692"/>
            <a:chOff x="3043239" y="3215626"/>
            <a:chExt cx="366008" cy="348670"/>
          </a:xfrm>
        </p:grpSpPr>
        <p:sp>
          <p:nvSpPr>
            <p:cNvPr id="704" name="Google Shape;704;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 name="Google Shape;706;p47"/>
          <p:cNvGrpSpPr/>
          <p:nvPr/>
        </p:nvGrpSpPr>
        <p:grpSpPr>
          <a:xfrm>
            <a:off x="6769481" y="1520397"/>
            <a:ext cx="216970" cy="206692"/>
            <a:chOff x="3043239" y="3215626"/>
            <a:chExt cx="366008" cy="348670"/>
          </a:xfrm>
        </p:grpSpPr>
        <p:sp>
          <p:nvSpPr>
            <p:cNvPr id="707" name="Google Shape;707;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 name="Google Shape;709;p47"/>
          <p:cNvGrpSpPr/>
          <p:nvPr/>
        </p:nvGrpSpPr>
        <p:grpSpPr>
          <a:xfrm>
            <a:off x="7040125" y="1520397"/>
            <a:ext cx="216970" cy="206692"/>
            <a:chOff x="3043239" y="3215626"/>
            <a:chExt cx="366008" cy="348670"/>
          </a:xfrm>
        </p:grpSpPr>
        <p:sp>
          <p:nvSpPr>
            <p:cNvPr id="710" name="Google Shape;710;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47"/>
          <p:cNvGrpSpPr/>
          <p:nvPr/>
        </p:nvGrpSpPr>
        <p:grpSpPr>
          <a:xfrm>
            <a:off x="7310769" y="1520397"/>
            <a:ext cx="216970" cy="206692"/>
            <a:chOff x="3043239" y="3215626"/>
            <a:chExt cx="366008" cy="348670"/>
          </a:xfrm>
        </p:grpSpPr>
        <p:sp>
          <p:nvSpPr>
            <p:cNvPr id="713" name="Google Shape;713;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47"/>
          <p:cNvGrpSpPr/>
          <p:nvPr/>
        </p:nvGrpSpPr>
        <p:grpSpPr>
          <a:xfrm>
            <a:off x="6498824" y="3262122"/>
            <a:ext cx="216970" cy="206692"/>
            <a:chOff x="3043239" y="3215626"/>
            <a:chExt cx="366008" cy="348670"/>
          </a:xfrm>
        </p:grpSpPr>
        <p:sp>
          <p:nvSpPr>
            <p:cNvPr id="716" name="Google Shape;716;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 name="Google Shape;718;p47"/>
          <p:cNvGrpSpPr/>
          <p:nvPr/>
        </p:nvGrpSpPr>
        <p:grpSpPr>
          <a:xfrm>
            <a:off x="6228179" y="3262122"/>
            <a:ext cx="216970" cy="206692"/>
            <a:chOff x="3043239" y="3215626"/>
            <a:chExt cx="366008" cy="348670"/>
          </a:xfrm>
        </p:grpSpPr>
        <p:sp>
          <p:nvSpPr>
            <p:cNvPr id="719" name="Google Shape;719;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 name="Google Shape;721;p47"/>
          <p:cNvGrpSpPr/>
          <p:nvPr/>
        </p:nvGrpSpPr>
        <p:grpSpPr>
          <a:xfrm>
            <a:off x="6769468" y="3262122"/>
            <a:ext cx="216970" cy="206692"/>
            <a:chOff x="3043239" y="3215626"/>
            <a:chExt cx="366008" cy="348670"/>
          </a:xfrm>
        </p:grpSpPr>
        <p:sp>
          <p:nvSpPr>
            <p:cNvPr id="722" name="Google Shape;722;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47"/>
          <p:cNvGrpSpPr/>
          <p:nvPr/>
        </p:nvGrpSpPr>
        <p:grpSpPr>
          <a:xfrm>
            <a:off x="7040112" y="3262122"/>
            <a:ext cx="216970" cy="206692"/>
            <a:chOff x="3043239" y="3215626"/>
            <a:chExt cx="366008" cy="348670"/>
          </a:xfrm>
        </p:grpSpPr>
        <p:sp>
          <p:nvSpPr>
            <p:cNvPr id="725" name="Google Shape;725;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 name="Google Shape;727;p47"/>
          <p:cNvGrpSpPr/>
          <p:nvPr/>
        </p:nvGrpSpPr>
        <p:grpSpPr>
          <a:xfrm>
            <a:off x="7310757" y="3262122"/>
            <a:ext cx="216970" cy="206692"/>
            <a:chOff x="3043239" y="3215626"/>
            <a:chExt cx="366008" cy="348670"/>
          </a:xfrm>
        </p:grpSpPr>
        <p:sp>
          <p:nvSpPr>
            <p:cNvPr id="728" name="Google Shape;728;p4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48"/>
          <p:cNvSpPr txBox="1"/>
          <p:nvPr>
            <p:ph type="title"/>
          </p:nvPr>
        </p:nvSpPr>
        <p:spPr>
          <a:xfrm>
            <a:off x="4523314" y="1049350"/>
            <a:ext cx="3199200" cy="59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a:t>
            </a:r>
            <a:r>
              <a:rPr lang="en">
                <a:solidFill>
                  <a:schemeClr val="lt2"/>
                </a:solidFill>
              </a:rPr>
              <a:t>name</a:t>
            </a:r>
            <a:endParaRPr>
              <a:solidFill>
                <a:schemeClr val="lt2"/>
              </a:solidFill>
            </a:endParaRPr>
          </a:p>
        </p:txBody>
      </p:sp>
      <p:sp>
        <p:nvSpPr>
          <p:cNvPr id="735" name="Google Shape;735;p48"/>
          <p:cNvSpPr txBox="1"/>
          <p:nvPr>
            <p:ph idx="1" type="subTitle"/>
          </p:nvPr>
        </p:nvSpPr>
        <p:spPr>
          <a:xfrm rot="-268">
            <a:off x="4523311" y="3537949"/>
            <a:ext cx="3852000" cy="107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lt2"/>
                </a:solidFill>
              </a:rPr>
              <a:t>Description:</a:t>
            </a:r>
            <a:endParaRPr b="1">
              <a:solidFill>
                <a:schemeClr val="lt2"/>
              </a:solidFill>
            </a:endParaRPr>
          </a:p>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736" name="Google Shape;736;p48"/>
          <p:cNvSpPr txBox="1"/>
          <p:nvPr/>
        </p:nvSpPr>
        <p:spPr>
          <a:xfrm>
            <a:off x="6290089" y="906650"/>
            <a:ext cx="1096800" cy="2481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200">
                <a:solidFill>
                  <a:schemeClr val="dk1"/>
                </a:solidFill>
                <a:latin typeface="Manrope"/>
                <a:ea typeface="Manrope"/>
                <a:cs typeface="Manrope"/>
                <a:sym typeface="Manrope"/>
              </a:rPr>
              <a:t>(369 reviews)</a:t>
            </a:r>
            <a:endParaRPr sz="1200">
              <a:solidFill>
                <a:schemeClr val="dk1"/>
              </a:solidFill>
              <a:latin typeface="Manrope"/>
              <a:ea typeface="Manrope"/>
              <a:cs typeface="Manrope"/>
              <a:sym typeface="Manrope"/>
            </a:endParaRPr>
          </a:p>
        </p:txBody>
      </p:sp>
      <p:sp>
        <p:nvSpPr>
          <p:cNvPr id="737" name="Google Shape;737;p48"/>
          <p:cNvSpPr txBox="1"/>
          <p:nvPr/>
        </p:nvSpPr>
        <p:spPr>
          <a:xfrm>
            <a:off x="4613480" y="1821425"/>
            <a:ext cx="1963500" cy="3822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3000">
                <a:solidFill>
                  <a:schemeClr val="lt2"/>
                </a:solidFill>
                <a:latin typeface="Manrope"/>
                <a:ea typeface="Manrope"/>
                <a:cs typeface="Manrope"/>
                <a:sym typeface="Manrope"/>
              </a:rPr>
              <a:t>$49.99</a:t>
            </a:r>
            <a:endParaRPr b="1" sz="3000">
              <a:solidFill>
                <a:schemeClr val="lt2"/>
              </a:solidFill>
              <a:latin typeface="Manrope"/>
              <a:ea typeface="Manrope"/>
              <a:cs typeface="Manrope"/>
              <a:sym typeface="Manrope"/>
            </a:endParaRPr>
          </a:p>
        </p:txBody>
      </p:sp>
      <p:sp>
        <p:nvSpPr>
          <p:cNvPr id="738" name="Google Shape;738;p48"/>
          <p:cNvSpPr txBox="1"/>
          <p:nvPr/>
        </p:nvSpPr>
        <p:spPr>
          <a:xfrm>
            <a:off x="4523314" y="578775"/>
            <a:ext cx="1267500" cy="248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Manrope"/>
                <a:ea typeface="Manrope"/>
                <a:cs typeface="Manrope"/>
                <a:sym typeface="Manrope"/>
              </a:rPr>
              <a:t>Brand Name</a:t>
            </a:r>
            <a:endParaRPr sz="1200">
              <a:solidFill>
                <a:schemeClr val="dk1"/>
              </a:solidFill>
              <a:latin typeface="Manrope"/>
              <a:ea typeface="Manrope"/>
              <a:cs typeface="Manrope"/>
              <a:sym typeface="Manrope"/>
            </a:endParaRPr>
          </a:p>
        </p:txBody>
      </p:sp>
      <p:sp>
        <p:nvSpPr>
          <p:cNvPr id="739" name="Google Shape;739;p48"/>
          <p:cNvSpPr txBox="1"/>
          <p:nvPr/>
        </p:nvSpPr>
        <p:spPr>
          <a:xfrm>
            <a:off x="4523314" y="2597150"/>
            <a:ext cx="1930800" cy="17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Manrope"/>
                <a:ea typeface="Manrope"/>
                <a:cs typeface="Manrope"/>
                <a:sym typeface="Manrope"/>
              </a:rPr>
              <a:t>Color</a:t>
            </a:r>
            <a:r>
              <a:rPr lang="en">
                <a:solidFill>
                  <a:schemeClr val="dk1"/>
                </a:solidFill>
                <a:latin typeface="Manrope"/>
                <a:ea typeface="Manrope"/>
                <a:cs typeface="Manrope"/>
                <a:sym typeface="Manrope"/>
              </a:rPr>
              <a:t>: 480 dark skin</a:t>
            </a:r>
            <a:endParaRPr>
              <a:solidFill>
                <a:schemeClr val="dk1"/>
              </a:solidFill>
              <a:latin typeface="Manrope"/>
              <a:ea typeface="Manrope"/>
              <a:cs typeface="Manrope"/>
              <a:sym typeface="Manrope"/>
            </a:endParaRPr>
          </a:p>
        </p:txBody>
      </p:sp>
      <p:sp>
        <p:nvSpPr>
          <p:cNvPr id="740" name="Google Shape;740;p48"/>
          <p:cNvSpPr txBox="1"/>
          <p:nvPr/>
        </p:nvSpPr>
        <p:spPr>
          <a:xfrm>
            <a:off x="4523314" y="2382600"/>
            <a:ext cx="1559700" cy="176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a:solidFill>
                  <a:schemeClr val="dk1"/>
                </a:solidFill>
                <a:latin typeface="Manrope"/>
                <a:ea typeface="Manrope"/>
                <a:cs typeface="Manrope"/>
                <a:sym typeface="Manrope"/>
              </a:rPr>
              <a:t>Ref:</a:t>
            </a:r>
            <a:r>
              <a:rPr lang="en">
                <a:solidFill>
                  <a:schemeClr val="dk1"/>
                </a:solidFill>
                <a:latin typeface="Manrope"/>
                <a:ea typeface="Manrope"/>
                <a:cs typeface="Manrope"/>
                <a:sym typeface="Manrope"/>
              </a:rPr>
              <a:t> 40789535</a:t>
            </a:r>
            <a:endParaRPr>
              <a:solidFill>
                <a:schemeClr val="dk1"/>
              </a:solidFill>
              <a:latin typeface="Manrope"/>
              <a:ea typeface="Manrope"/>
              <a:cs typeface="Manrope"/>
              <a:sym typeface="Manrope"/>
            </a:endParaRPr>
          </a:p>
        </p:txBody>
      </p:sp>
      <p:sp>
        <p:nvSpPr>
          <p:cNvPr id="741" name="Google Shape;741;p48"/>
          <p:cNvSpPr txBox="1"/>
          <p:nvPr/>
        </p:nvSpPr>
        <p:spPr>
          <a:xfrm>
            <a:off x="4523314" y="2808700"/>
            <a:ext cx="1662000" cy="176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a:solidFill>
                  <a:schemeClr val="dk1"/>
                </a:solidFill>
                <a:latin typeface="Manrope"/>
                <a:ea typeface="Manrope"/>
                <a:cs typeface="Manrope"/>
                <a:sym typeface="Manrope"/>
              </a:rPr>
              <a:t>Material:</a:t>
            </a:r>
            <a:r>
              <a:rPr lang="en">
                <a:solidFill>
                  <a:schemeClr val="dk1"/>
                </a:solidFill>
                <a:latin typeface="Manrope"/>
                <a:ea typeface="Manrope"/>
                <a:cs typeface="Manrope"/>
                <a:sym typeface="Manrope"/>
              </a:rPr>
              <a:t> Silk</a:t>
            </a:r>
            <a:endParaRPr>
              <a:solidFill>
                <a:schemeClr val="dk1"/>
              </a:solidFill>
              <a:latin typeface="Manrope"/>
              <a:ea typeface="Manrope"/>
              <a:cs typeface="Manrope"/>
              <a:sym typeface="Manrope"/>
            </a:endParaRPr>
          </a:p>
        </p:txBody>
      </p:sp>
      <p:sp>
        <p:nvSpPr>
          <p:cNvPr id="742" name="Google Shape;742;p48"/>
          <p:cNvSpPr txBox="1"/>
          <p:nvPr/>
        </p:nvSpPr>
        <p:spPr>
          <a:xfrm>
            <a:off x="4523314" y="3023250"/>
            <a:ext cx="1559700" cy="176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a:solidFill>
                  <a:schemeClr val="dk1"/>
                </a:solidFill>
                <a:latin typeface="Manrope"/>
                <a:ea typeface="Manrope"/>
                <a:cs typeface="Manrope"/>
                <a:sym typeface="Manrope"/>
              </a:rPr>
              <a:t>Size:</a:t>
            </a:r>
            <a:r>
              <a:rPr lang="en">
                <a:solidFill>
                  <a:schemeClr val="dk1"/>
                </a:solidFill>
                <a:latin typeface="Manrope"/>
                <a:ea typeface="Manrope"/>
                <a:cs typeface="Manrope"/>
                <a:sym typeface="Manrope"/>
              </a:rPr>
              <a:t> 15g</a:t>
            </a:r>
            <a:endParaRPr>
              <a:solidFill>
                <a:schemeClr val="dk1"/>
              </a:solidFill>
              <a:latin typeface="Manrope"/>
              <a:ea typeface="Manrope"/>
              <a:cs typeface="Manrope"/>
              <a:sym typeface="Manrope"/>
            </a:endParaRPr>
          </a:p>
        </p:txBody>
      </p:sp>
      <p:sp>
        <p:nvSpPr>
          <p:cNvPr id="743" name="Google Shape;743;p48"/>
          <p:cNvSpPr txBox="1"/>
          <p:nvPr/>
        </p:nvSpPr>
        <p:spPr>
          <a:xfrm>
            <a:off x="4523314" y="3237800"/>
            <a:ext cx="2313900" cy="176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a:solidFill>
                  <a:schemeClr val="dk1"/>
                </a:solidFill>
                <a:latin typeface="Manrope"/>
                <a:ea typeface="Manrope"/>
                <a:cs typeface="Manrope"/>
                <a:sym typeface="Manrope"/>
              </a:rPr>
              <a:t>Kind of product:</a:t>
            </a:r>
            <a:r>
              <a:rPr lang="en">
                <a:solidFill>
                  <a:schemeClr val="dk1"/>
                </a:solidFill>
                <a:latin typeface="Manrope"/>
                <a:ea typeface="Manrope"/>
                <a:cs typeface="Manrope"/>
                <a:sym typeface="Manrope"/>
              </a:rPr>
              <a:t> C</a:t>
            </a:r>
            <a:r>
              <a:rPr lang="en">
                <a:solidFill>
                  <a:schemeClr val="dk1"/>
                </a:solidFill>
                <a:latin typeface="Manrope"/>
                <a:ea typeface="Manrope"/>
                <a:cs typeface="Manrope"/>
                <a:sym typeface="Manrope"/>
              </a:rPr>
              <a:t>ushion</a:t>
            </a:r>
            <a:endParaRPr>
              <a:solidFill>
                <a:schemeClr val="dk1"/>
              </a:solidFill>
              <a:latin typeface="Manrope"/>
              <a:ea typeface="Manrope"/>
              <a:cs typeface="Manrope"/>
              <a:sym typeface="Manrope"/>
            </a:endParaRPr>
          </a:p>
        </p:txBody>
      </p:sp>
      <p:pic>
        <p:nvPicPr>
          <p:cNvPr id="744" name="Google Shape;744;p48"/>
          <p:cNvPicPr preferRelativeResize="0"/>
          <p:nvPr>
            <p:ph idx="2" type="pic"/>
          </p:nvPr>
        </p:nvPicPr>
        <p:blipFill rotWithShape="1">
          <a:blip r:embed="rId3">
            <a:alphaModFix/>
          </a:blip>
          <a:srcRect b="0" l="19883" r="19883" t="0"/>
          <a:stretch/>
        </p:blipFill>
        <p:spPr>
          <a:xfrm>
            <a:off x="768689" y="652250"/>
            <a:ext cx="3477898" cy="3848399"/>
          </a:xfrm>
          <a:prstGeom prst="rect">
            <a:avLst/>
          </a:prstGeom>
        </p:spPr>
      </p:pic>
      <p:grpSp>
        <p:nvGrpSpPr>
          <p:cNvPr id="745" name="Google Shape;745;p48"/>
          <p:cNvGrpSpPr/>
          <p:nvPr/>
        </p:nvGrpSpPr>
        <p:grpSpPr>
          <a:xfrm>
            <a:off x="4920897" y="912555"/>
            <a:ext cx="248044" cy="236294"/>
            <a:chOff x="3043239" y="3215626"/>
            <a:chExt cx="366008" cy="348670"/>
          </a:xfrm>
        </p:grpSpPr>
        <p:sp>
          <p:nvSpPr>
            <p:cNvPr id="746" name="Google Shape;746;p4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48"/>
          <p:cNvGrpSpPr/>
          <p:nvPr/>
        </p:nvGrpSpPr>
        <p:grpSpPr>
          <a:xfrm>
            <a:off x="4611497" y="912555"/>
            <a:ext cx="248044" cy="236294"/>
            <a:chOff x="3043239" y="3215626"/>
            <a:chExt cx="366008" cy="348670"/>
          </a:xfrm>
        </p:grpSpPr>
        <p:sp>
          <p:nvSpPr>
            <p:cNvPr id="749" name="Google Shape;749;p4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48"/>
          <p:cNvGrpSpPr/>
          <p:nvPr/>
        </p:nvGrpSpPr>
        <p:grpSpPr>
          <a:xfrm>
            <a:off x="5230297" y="912555"/>
            <a:ext cx="248044" cy="236294"/>
            <a:chOff x="3043239" y="3215626"/>
            <a:chExt cx="366008" cy="348670"/>
          </a:xfrm>
        </p:grpSpPr>
        <p:sp>
          <p:nvSpPr>
            <p:cNvPr id="752" name="Google Shape;752;p4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48"/>
          <p:cNvGrpSpPr/>
          <p:nvPr/>
        </p:nvGrpSpPr>
        <p:grpSpPr>
          <a:xfrm>
            <a:off x="5539697" y="912555"/>
            <a:ext cx="248044" cy="236294"/>
            <a:chOff x="3043239" y="3215626"/>
            <a:chExt cx="366008" cy="348670"/>
          </a:xfrm>
        </p:grpSpPr>
        <p:sp>
          <p:nvSpPr>
            <p:cNvPr id="755" name="Google Shape;755;p4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48"/>
          <p:cNvGrpSpPr/>
          <p:nvPr/>
        </p:nvGrpSpPr>
        <p:grpSpPr>
          <a:xfrm>
            <a:off x="5849097" y="912555"/>
            <a:ext cx="248044" cy="236294"/>
            <a:chOff x="3043239" y="3215626"/>
            <a:chExt cx="366008" cy="348670"/>
          </a:xfrm>
        </p:grpSpPr>
        <p:sp>
          <p:nvSpPr>
            <p:cNvPr id="758" name="Google Shape;758;p4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 name="Shape 763"/>
        <p:cNvGrpSpPr/>
        <p:nvPr/>
      </p:nvGrpSpPr>
      <p:grpSpPr>
        <a:xfrm>
          <a:off x="0" y="0"/>
          <a:ext cx="0" cy="0"/>
          <a:chOff x="0" y="0"/>
          <a:chExt cx="0" cy="0"/>
        </a:xfrm>
      </p:grpSpPr>
      <p:sp>
        <p:nvSpPr>
          <p:cNvPr id="764" name="Google Shape;764;p49"/>
          <p:cNvSpPr/>
          <p:nvPr/>
        </p:nvSpPr>
        <p:spPr>
          <a:xfrm>
            <a:off x="3561673" y="247350"/>
            <a:ext cx="1011000" cy="17883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9"/>
          <p:cNvSpPr/>
          <p:nvPr/>
        </p:nvSpPr>
        <p:spPr>
          <a:xfrm>
            <a:off x="3405663" y="0"/>
            <a:ext cx="1290600" cy="2283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9"/>
          <p:cNvSpPr/>
          <p:nvPr/>
        </p:nvSpPr>
        <p:spPr>
          <a:xfrm>
            <a:off x="5385775" y="2646300"/>
            <a:ext cx="708300" cy="708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9"/>
          <p:cNvSpPr txBox="1"/>
          <p:nvPr>
            <p:ph type="title"/>
          </p:nvPr>
        </p:nvSpPr>
        <p:spPr>
          <a:xfrm>
            <a:off x="715100" y="1872900"/>
            <a:ext cx="2994000" cy="1996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Our </a:t>
            </a:r>
            <a:r>
              <a:rPr lang="en">
                <a:solidFill>
                  <a:schemeClr val="accent1"/>
                </a:solidFill>
              </a:rPr>
              <a:t>deals</a:t>
            </a:r>
            <a:endParaRPr>
              <a:solidFill>
                <a:schemeClr val="accent1"/>
              </a:solidFill>
            </a:endParaRPr>
          </a:p>
        </p:txBody>
      </p:sp>
      <p:sp>
        <p:nvSpPr>
          <p:cNvPr id="768" name="Google Shape;768;p49"/>
          <p:cNvSpPr txBox="1"/>
          <p:nvPr>
            <p:ph idx="2" type="title"/>
          </p:nvPr>
        </p:nvSpPr>
        <p:spPr>
          <a:xfrm>
            <a:off x="715100" y="801350"/>
            <a:ext cx="1521000" cy="107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769" name="Google Shape;769;p49"/>
          <p:cNvSpPr txBox="1"/>
          <p:nvPr>
            <p:ph idx="1" type="subTitle"/>
          </p:nvPr>
        </p:nvSpPr>
        <p:spPr>
          <a:xfrm>
            <a:off x="715100" y="3925700"/>
            <a:ext cx="2994000" cy="68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770" name="Google Shape;770;p49"/>
          <p:cNvPicPr preferRelativeResize="0"/>
          <p:nvPr>
            <p:ph idx="3" type="pic"/>
          </p:nvPr>
        </p:nvPicPr>
        <p:blipFill rotWithShape="1">
          <a:blip r:embed="rId3">
            <a:alphaModFix/>
          </a:blip>
          <a:srcRect b="3353" l="0" r="0" t="29165"/>
          <a:stretch/>
        </p:blipFill>
        <p:spPr>
          <a:xfrm>
            <a:off x="4432832" y="801350"/>
            <a:ext cx="1972200" cy="1996800"/>
          </a:xfrm>
          <a:prstGeom prst="rect">
            <a:avLst/>
          </a:prstGeom>
        </p:spPr>
      </p:pic>
      <p:pic>
        <p:nvPicPr>
          <p:cNvPr id="771" name="Google Shape;771;p49"/>
          <p:cNvPicPr preferRelativeResize="0"/>
          <p:nvPr>
            <p:ph idx="4" type="pic"/>
          </p:nvPr>
        </p:nvPicPr>
        <p:blipFill rotWithShape="1">
          <a:blip r:embed="rId4">
            <a:alphaModFix/>
          </a:blip>
          <a:srcRect b="0" l="4619" r="4619" t="0"/>
          <a:stretch/>
        </p:blipFill>
        <p:spPr>
          <a:xfrm>
            <a:off x="5898250" y="1481550"/>
            <a:ext cx="2269801" cy="3126902"/>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 name="Shape 775"/>
        <p:cNvGrpSpPr/>
        <p:nvPr/>
      </p:nvGrpSpPr>
      <p:grpSpPr>
        <a:xfrm>
          <a:off x="0" y="0"/>
          <a:ext cx="0" cy="0"/>
          <a:chOff x="0" y="0"/>
          <a:chExt cx="0" cy="0"/>
        </a:xfrm>
      </p:grpSpPr>
      <p:sp>
        <p:nvSpPr>
          <p:cNvPr id="776" name="Google Shape;776;p50"/>
          <p:cNvSpPr txBox="1"/>
          <p:nvPr>
            <p:ph idx="1" type="subTitle"/>
          </p:nvPr>
        </p:nvSpPr>
        <p:spPr>
          <a:xfrm>
            <a:off x="916638" y="4206300"/>
            <a:ext cx="2382600" cy="39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a small planet</a:t>
            </a:r>
            <a:endParaRPr/>
          </a:p>
        </p:txBody>
      </p:sp>
      <p:sp>
        <p:nvSpPr>
          <p:cNvPr id="777" name="Google Shape;777;p50"/>
          <p:cNvSpPr txBox="1"/>
          <p:nvPr>
            <p:ph idx="2" type="subTitle"/>
          </p:nvPr>
        </p:nvSpPr>
        <p:spPr>
          <a:xfrm>
            <a:off x="5840863" y="4206300"/>
            <a:ext cx="2386500" cy="39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Mars is a very cold planet</a:t>
            </a:r>
            <a:endParaRPr/>
          </a:p>
        </p:txBody>
      </p:sp>
      <p:sp>
        <p:nvSpPr>
          <p:cNvPr id="778" name="Google Shape;778;p50"/>
          <p:cNvSpPr txBox="1"/>
          <p:nvPr>
            <p:ph type="title"/>
          </p:nvPr>
        </p:nvSpPr>
        <p:spPr>
          <a:xfrm>
            <a:off x="1060488" y="1260039"/>
            <a:ext cx="2077800" cy="6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$99.99</a:t>
            </a:r>
            <a:endParaRPr/>
          </a:p>
        </p:txBody>
      </p:sp>
      <p:sp>
        <p:nvSpPr>
          <p:cNvPr id="779" name="Google Shape;779;p50"/>
          <p:cNvSpPr txBox="1"/>
          <p:nvPr>
            <p:ph idx="3" type="title"/>
          </p:nvPr>
        </p:nvSpPr>
        <p:spPr>
          <a:xfrm>
            <a:off x="5996263" y="1260039"/>
            <a:ext cx="2075700" cy="64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$89.99</a:t>
            </a:r>
            <a:endParaRPr/>
          </a:p>
        </p:txBody>
      </p:sp>
      <p:sp>
        <p:nvSpPr>
          <p:cNvPr id="780" name="Google Shape;780;p50"/>
          <p:cNvSpPr txBox="1"/>
          <p:nvPr>
            <p:ph idx="4" type="title"/>
          </p:nvPr>
        </p:nvSpPr>
        <p:spPr>
          <a:xfrm>
            <a:off x="3531125" y="2372675"/>
            <a:ext cx="2077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Product B</a:t>
            </a:r>
            <a:endParaRPr/>
          </a:p>
        </p:txBody>
      </p:sp>
      <p:sp>
        <p:nvSpPr>
          <p:cNvPr id="781" name="Google Shape;781;p50"/>
          <p:cNvSpPr txBox="1"/>
          <p:nvPr>
            <p:ph idx="5" type="subTitle"/>
          </p:nvPr>
        </p:nvSpPr>
        <p:spPr>
          <a:xfrm>
            <a:off x="3531203" y="2761075"/>
            <a:ext cx="2077800" cy="104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782" name="Google Shape;782;p50"/>
          <p:cNvSpPr txBox="1"/>
          <p:nvPr>
            <p:ph idx="6" type="title"/>
          </p:nvPr>
        </p:nvSpPr>
        <p:spPr>
          <a:xfrm>
            <a:off x="916638" y="3807775"/>
            <a:ext cx="23826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Product A</a:t>
            </a:r>
            <a:endParaRPr/>
          </a:p>
        </p:txBody>
      </p:sp>
      <p:sp>
        <p:nvSpPr>
          <p:cNvPr id="783" name="Google Shape;783;p50"/>
          <p:cNvSpPr txBox="1"/>
          <p:nvPr>
            <p:ph idx="7" type="title"/>
          </p:nvPr>
        </p:nvSpPr>
        <p:spPr>
          <a:xfrm>
            <a:off x="5840863" y="3807775"/>
            <a:ext cx="2386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Product C</a:t>
            </a:r>
            <a:endParaRPr/>
          </a:p>
        </p:txBody>
      </p:sp>
      <p:sp>
        <p:nvSpPr>
          <p:cNvPr id="784" name="Google Shape;784;p50"/>
          <p:cNvSpPr txBox="1"/>
          <p:nvPr>
            <p:ph idx="8"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Best </a:t>
            </a:r>
            <a:r>
              <a:rPr lang="en">
                <a:solidFill>
                  <a:schemeClr val="lt2"/>
                </a:solidFill>
              </a:rPr>
              <a:t>deals</a:t>
            </a:r>
            <a:endParaRPr>
              <a:solidFill>
                <a:schemeClr val="lt2"/>
              </a:solidFill>
            </a:endParaRPr>
          </a:p>
        </p:txBody>
      </p:sp>
      <p:pic>
        <p:nvPicPr>
          <p:cNvPr id="785" name="Google Shape;785;p50"/>
          <p:cNvPicPr preferRelativeResize="0"/>
          <p:nvPr>
            <p:ph idx="9" type="pic"/>
          </p:nvPr>
        </p:nvPicPr>
        <p:blipFill rotWithShape="1">
          <a:blip r:embed="rId3">
            <a:alphaModFix/>
          </a:blip>
          <a:srcRect b="0" l="18532" r="18538" t="0"/>
          <a:stretch/>
        </p:blipFill>
        <p:spPr>
          <a:xfrm>
            <a:off x="6214388" y="1991675"/>
            <a:ext cx="1639199" cy="1736099"/>
          </a:xfrm>
          <a:prstGeom prst="rect">
            <a:avLst/>
          </a:prstGeom>
        </p:spPr>
      </p:pic>
      <p:pic>
        <p:nvPicPr>
          <p:cNvPr id="786" name="Google Shape;786;p50"/>
          <p:cNvPicPr preferRelativeResize="0"/>
          <p:nvPr>
            <p:ph idx="13" type="pic"/>
          </p:nvPr>
        </p:nvPicPr>
        <p:blipFill rotWithShape="1">
          <a:blip r:embed="rId4">
            <a:alphaModFix/>
          </a:blip>
          <a:srcRect b="14704" l="0" r="0" t="14704"/>
          <a:stretch/>
        </p:blipFill>
        <p:spPr>
          <a:xfrm>
            <a:off x="1279788" y="1991675"/>
            <a:ext cx="1639201" cy="1736100"/>
          </a:xfrm>
          <a:prstGeom prst="rect">
            <a:avLst/>
          </a:prstGeom>
        </p:spPr>
      </p:pic>
      <p:grpSp>
        <p:nvGrpSpPr>
          <p:cNvPr id="787" name="Google Shape;787;p50"/>
          <p:cNvGrpSpPr/>
          <p:nvPr/>
        </p:nvGrpSpPr>
        <p:grpSpPr>
          <a:xfrm>
            <a:off x="4317131" y="2024008"/>
            <a:ext cx="499133" cy="348667"/>
            <a:chOff x="6849393" y="3733994"/>
            <a:chExt cx="355053" cy="248038"/>
          </a:xfrm>
        </p:grpSpPr>
        <p:sp>
          <p:nvSpPr>
            <p:cNvPr id="788" name="Google Shape;788;p5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 name="Google Shape;793;p50"/>
          <p:cNvSpPr/>
          <p:nvPr/>
        </p:nvSpPr>
        <p:spPr>
          <a:xfrm>
            <a:off x="0" y="316000"/>
            <a:ext cx="1742400" cy="438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 name="Shape 797"/>
        <p:cNvGrpSpPr/>
        <p:nvPr/>
      </p:nvGrpSpPr>
      <p:grpSpPr>
        <a:xfrm>
          <a:off x="0" y="0"/>
          <a:ext cx="0" cy="0"/>
          <a:chOff x="0" y="0"/>
          <a:chExt cx="0" cy="0"/>
        </a:xfrm>
      </p:grpSpPr>
      <p:sp>
        <p:nvSpPr>
          <p:cNvPr id="798" name="Google Shape;798;p51"/>
          <p:cNvSpPr/>
          <p:nvPr/>
        </p:nvSpPr>
        <p:spPr>
          <a:xfrm>
            <a:off x="4854800" y="249563"/>
            <a:ext cx="869700" cy="869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1"/>
          <p:cNvSpPr/>
          <p:nvPr/>
        </p:nvSpPr>
        <p:spPr>
          <a:xfrm>
            <a:off x="7761850" y="3773825"/>
            <a:ext cx="838500" cy="832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1"/>
          <p:cNvSpPr/>
          <p:nvPr/>
        </p:nvSpPr>
        <p:spPr>
          <a:xfrm>
            <a:off x="2897875" y="1034275"/>
            <a:ext cx="1369800" cy="13698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1"/>
          <p:cNvSpPr/>
          <p:nvPr/>
        </p:nvSpPr>
        <p:spPr>
          <a:xfrm>
            <a:off x="5562800" y="1984725"/>
            <a:ext cx="978300" cy="136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1"/>
          <p:cNvSpPr txBox="1"/>
          <p:nvPr>
            <p:ph type="title"/>
          </p:nvPr>
        </p:nvSpPr>
        <p:spPr>
          <a:xfrm>
            <a:off x="715100" y="2594650"/>
            <a:ext cx="4139700" cy="200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Awesome </a:t>
            </a:r>
            <a:r>
              <a:rPr lang="en">
                <a:solidFill>
                  <a:schemeClr val="accent1"/>
                </a:solidFill>
              </a:rPr>
              <a:t>products</a:t>
            </a:r>
            <a:endParaRPr>
              <a:solidFill>
                <a:schemeClr val="accent1"/>
              </a:solidFill>
            </a:endParaRPr>
          </a:p>
        </p:txBody>
      </p:sp>
      <p:pic>
        <p:nvPicPr>
          <p:cNvPr id="803" name="Google Shape;803;p51"/>
          <p:cNvPicPr preferRelativeResize="0"/>
          <p:nvPr>
            <p:ph idx="3" type="pic"/>
          </p:nvPr>
        </p:nvPicPr>
        <p:blipFill rotWithShape="1">
          <a:blip r:embed="rId3">
            <a:alphaModFix/>
          </a:blip>
          <a:srcRect b="10317" l="0" r="0" t="10317"/>
          <a:stretch/>
        </p:blipFill>
        <p:spPr>
          <a:xfrm>
            <a:off x="3904200" y="535000"/>
            <a:ext cx="3810898" cy="1701300"/>
          </a:xfrm>
          <a:prstGeom prst="rect">
            <a:avLst/>
          </a:prstGeom>
        </p:spPr>
      </p:pic>
      <p:pic>
        <p:nvPicPr>
          <p:cNvPr id="804" name="Google Shape;804;p51"/>
          <p:cNvPicPr preferRelativeResize="0"/>
          <p:nvPr>
            <p:ph idx="2" type="pic"/>
          </p:nvPr>
        </p:nvPicPr>
        <p:blipFill rotWithShape="1">
          <a:blip r:embed="rId4">
            <a:alphaModFix/>
          </a:blip>
          <a:srcRect b="7424" l="0" r="0" t="7432"/>
          <a:stretch/>
        </p:blipFill>
        <p:spPr>
          <a:xfrm>
            <a:off x="6261650" y="1938125"/>
            <a:ext cx="1779899" cy="2273700"/>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 name="Shape 808"/>
        <p:cNvGrpSpPr/>
        <p:nvPr/>
      </p:nvGrpSpPr>
      <p:grpSpPr>
        <a:xfrm>
          <a:off x="0" y="0"/>
          <a:ext cx="0" cy="0"/>
          <a:chOff x="0" y="0"/>
          <a:chExt cx="0" cy="0"/>
        </a:xfrm>
      </p:grpSpPr>
      <p:sp>
        <p:nvSpPr>
          <p:cNvPr id="809" name="Google Shape;809;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Products </a:t>
            </a:r>
            <a:r>
              <a:rPr lang="en">
                <a:solidFill>
                  <a:schemeClr val="lt2"/>
                </a:solidFill>
              </a:rPr>
              <a:t>comparison</a:t>
            </a:r>
            <a:endParaRPr>
              <a:solidFill>
                <a:schemeClr val="lt2"/>
              </a:solidFill>
            </a:endParaRPr>
          </a:p>
        </p:txBody>
      </p:sp>
      <p:sp>
        <p:nvSpPr>
          <p:cNvPr id="810" name="Google Shape;810;p52"/>
          <p:cNvSpPr txBox="1"/>
          <p:nvPr/>
        </p:nvSpPr>
        <p:spPr>
          <a:xfrm>
            <a:off x="720000" y="1188150"/>
            <a:ext cx="77040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Manrope"/>
                <a:ea typeface="Manrope"/>
                <a:cs typeface="Manrope"/>
                <a:sym typeface="Manrope"/>
              </a:rPr>
              <a:t>Jupiter </a:t>
            </a:r>
            <a:r>
              <a:rPr lang="en" sz="1200">
                <a:solidFill>
                  <a:schemeClr val="dk1"/>
                </a:solidFill>
                <a:latin typeface="Manrope"/>
                <a:ea typeface="Manrope"/>
                <a:cs typeface="Manrope"/>
                <a:sym typeface="Manrope"/>
              </a:rPr>
              <a:t>is a gas giant and </a:t>
            </a:r>
            <a:r>
              <a:rPr b="1" lang="en" sz="1200">
                <a:solidFill>
                  <a:schemeClr val="dk1"/>
                </a:solidFill>
                <a:latin typeface="Manrope"/>
                <a:ea typeface="Manrope"/>
                <a:cs typeface="Manrope"/>
                <a:sym typeface="Manrope"/>
              </a:rPr>
              <a:t>the biggest planet in the Solar System</a:t>
            </a:r>
            <a:r>
              <a:rPr lang="en" sz="1200">
                <a:solidFill>
                  <a:schemeClr val="dk1"/>
                </a:solidFill>
                <a:latin typeface="Manrope"/>
                <a:ea typeface="Manrope"/>
                <a:cs typeface="Manrope"/>
                <a:sym typeface="Manrope"/>
              </a:rPr>
              <a:t>. It's the fourth-brightest object in the night sky. It was named after the Roman god of the skies and lightning</a:t>
            </a:r>
            <a:endParaRPr b="1" sz="1200">
              <a:solidFill>
                <a:schemeClr val="dk1"/>
              </a:solidFill>
              <a:latin typeface="Manrope"/>
              <a:ea typeface="Manrope"/>
              <a:cs typeface="Manrope"/>
              <a:sym typeface="Manrope"/>
            </a:endParaRPr>
          </a:p>
        </p:txBody>
      </p:sp>
      <p:graphicFrame>
        <p:nvGraphicFramePr>
          <p:cNvPr id="811" name="Google Shape;811;p52"/>
          <p:cNvGraphicFramePr/>
          <p:nvPr/>
        </p:nvGraphicFramePr>
        <p:xfrm>
          <a:off x="720000" y="1931275"/>
          <a:ext cx="3000000" cy="3000000"/>
        </p:xfrm>
        <a:graphic>
          <a:graphicData uri="http://schemas.openxmlformats.org/drawingml/2006/table">
            <a:tbl>
              <a:tblPr>
                <a:noFill/>
                <a:tableStyleId>{FE822A84-8231-4E8A-B60D-D2168ED27FDC}</a:tableStyleId>
              </a:tblPr>
              <a:tblGrid>
                <a:gridCol w="1540800"/>
                <a:gridCol w="1540800"/>
                <a:gridCol w="1540800"/>
                <a:gridCol w="1540800"/>
                <a:gridCol w="1540800"/>
              </a:tblGrid>
              <a:tr h="524375">
                <a:tc>
                  <a:txBody>
                    <a:bodyPr/>
                    <a:lstStyle/>
                    <a:p>
                      <a:pPr indent="0" lvl="0" marL="0" rtl="0" algn="ctr">
                        <a:spcBef>
                          <a:spcPts val="0"/>
                        </a:spcBef>
                        <a:spcAft>
                          <a:spcPts val="0"/>
                        </a:spcAft>
                        <a:buNone/>
                      </a:pPr>
                      <a:r>
                        <a:rPr b="1" lang="en" sz="2000">
                          <a:solidFill>
                            <a:schemeClr val="lt1"/>
                          </a:solidFill>
                          <a:latin typeface="Manrope"/>
                          <a:ea typeface="Manrope"/>
                          <a:cs typeface="Manrope"/>
                          <a:sym typeface="Manrope"/>
                        </a:rPr>
                        <a:t>Products</a:t>
                      </a:r>
                      <a:endParaRPr b="1" sz="2000">
                        <a:solidFill>
                          <a:schemeClr val="lt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lt1"/>
                          </a:solidFill>
                          <a:latin typeface="Manrope"/>
                          <a:ea typeface="Manrope"/>
                          <a:cs typeface="Manrope"/>
                          <a:sym typeface="Manrope"/>
                        </a:rPr>
                        <a:t>Feature 01</a:t>
                      </a:r>
                      <a:endParaRPr b="1" sz="2000">
                        <a:solidFill>
                          <a:schemeClr val="lt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lt1"/>
                          </a:solidFill>
                          <a:latin typeface="Manrope"/>
                          <a:ea typeface="Manrope"/>
                          <a:cs typeface="Manrope"/>
                          <a:sym typeface="Manrope"/>
                        </a:rPr>
                        <a:t>Feature 02</a:t>
                      </a:r>
                      <a:endParaRPr b="1" sz="2000">
                        <a:solidFill>
                          <a:schemeClr val="lt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lt1"/>
                          </a:solidFill>
                          <a:latin typeface="Manrope"/>
                          <a:ea typeface="Manrope"/>
                          <a:cs typeface="Manrope"/>
                          <a:sym typeface="Manrope"/>
                        </a:rPr>
                        <a:t>Feature 03</a:t>
                      </a:r>
                      <a:endParaRPr b="1" sz="2000">
                        <a:solidFill>
                          <a:schemeClr val="lt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lt1"/>
                          </a:solidFill>
                          <a:latin typeface="Manrope"/>
                          <a:ea typeface="Manrope"/>
                          <a:cs typeface="Manrope"/>
                          <a:sym typeface="Manrope"/>
                        </a:rPr>
                        <a:t>Feature 04</a:t>
                      </a:r>
                      <a:endParaRPr b="1" sz="2000">
                        <a:solidFill>
                          <a:schemeClr val="lt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r>
              <a:tr h="488975">
                <a:tc>
                  <a:txBody>
                    <a:bodyPr/>
                    <a:lstStyle/>
                    <a:p>
                      <a:pPr indent="0" lvl="0" marL="0" rtl="0" algn="ctr">
                        <a:spcBef>
                          <a:spcPts val="0"/>
                        </a:spcBef>
                        <a:spcAft>
                          <a:spcPts val="0"/>
                        </a:spcAft>
                        <a:buNone/>
                      </a:pPr>
                      <a:r>
                        <a:rPr b="1" lang="en" sz="1800">
                          <a:solidFill>
                            <a:schemeClr val="dk1"/>
                          </a:solidFill>
                          <a:latin typeface="Manrope"/>
                          <a:ea typeface="Manrope"/>
                          <a:cs typeface="Manrope"/>
                          <a:sym typeface="Manrope"/>
                        </a:rPr>
                        <a:t>Product 01</a:t>
                      </a:r>
                      <a:endParaRPr b="1" sz="1800">
                        <a:solidFill>
                          <a:schemeClr val="dk1"/>
                        </a:solidFill>
                        <a:latin typeface="Manrope"/>
                        <a:ea typeface="Manrope"/>
                        <a:cs typeface="Manrope"/>
                        <a:sym typeface="Manrope"/>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88975">
                <a:tc>
                  <a:txBody>
                    <a:bodyPr/>
                    <a:lstStyle/>
                    <a:p>
                      <a:pPr indent="0" lvl="0" marL="0" rtl="0" algn="ctr">
                        <a:spcBef>
                          <a:spcPts val="0"/>
                        </a:spcBef>
                        <a:spcAft>
                          <a:spcPts val="0"/>
                        </a:spcAft>
                        <a:buNone/>
                      </a:pPr>
                      <a:r>
                        <a:rPr b="1" lang="en" sz="1800">
                          <a:solidFill>
                            <a:schemeClr val="dk1"/>
                          </a:solidFill>
                          <a:latin typeface="Manrope"/>
                          <a:ea typeface="Manrope"/>
                          <a:cs typeface="Manrope"/>
                          <a:sym typeface="Manrope"/>
                        </a:rPr>
                        <a:t>Product 02</a:t>
                      </a:r>
                      <a:endParaRPr b="1" sz="1800">
                        <a:solidFill>
                          <a:schemeClr val="dk1"/>
                        </a:solidFill>
                        <a:latin typeface="Manrope"/>
                        <a:ea typeface="Manrope"/>
                        <a:cs typeface="Manrope"/>
                        <a:sym typeface="Manrope"/>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88975">
                <a:tc>
                  <a:txBody>
                    <a:bodyPr/>
                    <a:lstStyle/>
                    <a:p>
                      <a:pPr indent="0" lvl="0" marL="0" rtl="0" algn="ctr">
                        <a:spcBef>
                          <a:spcPts val="0"/>
                        </a:spcBef>
                        <a:spcAft>
                          <a:spcPts val="0"/>
                        </a:spcAft>
                        <a:buNone/>
                      </a:pPr>
                      <a:r>
                        <a:rPr b="1" lang="en" sz="1800">
                          <a:solidFill>
                            <a:schemeClr val="dk1"/>
                          </a:solidFill>
                          <a:latin typeface="Manrope"/>
                          <a:ea typeface="Manrope"/>
                          <a:cs typeface="Manrope"/>
                          <a:sym typeface="Manrope"/>
                        </a:rPr>
                        <a:t>Product 03</a:t>
                      </a:r>
                      <a:endParaRPr b="1" sz="1800">
                        <a:solidFill>
                          <a:schemeClr val="dk1"/>
                        </a:solidFill>
                        <a:latin typeface="Manrope"/>
                        <a:ea typeface="Manrope"/>
                        <a:cs typeface="Manrope"/>
                        <a:sym typeface="Manrope"/>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521575">
                <a:tc>
                  <a:txBody>
                    <a:bodyPr/>
                    <a:lstStyle/>
                    <a:p>
                      <a:pPr indent="0" lvl="0" marL="0" rtl="0" algn="ctr">
                        <a:spcBef>
                          <a:spcPts val="0"/>
                        </a:spcBef>
                        <a:spcAft>
                          <a:spcPts val="0"/>
                        </a:spcAft>
                        <a:buNone/>
                      </a:pPr>
                      <a:r>
                        <a:rPr b="1" lang="en" sz="2000">
                          <a:solidFill>
                            <a:schemeClr val="dk1"/>
                          </a:solidFill>
                          <a:latin typeface="Manrope"/>
                          <a:ea typeface="Manrope"/>
                          <a:cs typeface="Manrope"/>
                          <a:sym typeface="Manrope"/>
                        </a:rPr>
                        <a:t>Price</a:t>
                      </a:r>
                      <a:endParaRPr b="1" sz="2000">
                        <a:solidFill>
                          <a:schemeClr val="dk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Manrope"/>
                          <a:ea typeface="Manrope"/>
                          <a:cs typeface="Manrope"/>
                          <a:sym typeface="Manrope"/>
                        </a:rPr>
                        <a:t>$9.99</a:t>
                      </a:r>
                      <a:endParaRPr sz="2000">
                        <a:solidFill>
                          <a:schemeClr val="dk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Manrope"/>
                          <a:ea typeface="Manrope"/>
                          <a:cs typeface="Manrope"/>
                          <a:sym typeface="Manrope"/>
                        </a:rPr>
                        <a:t>$14.99</a:t>
                      </a:r>
                      <a:endParaRPr sz="2000">
                        <a:solidFill>
                          <a:schemeClr val="dk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Manrope"/>
                          <a:ea typeface="Manrope"/>
                          <a:cs typeface="Manrope"/>
                          <a:sym typeface="Manrope"/>
                        </a:rPr>
                        <a:t>$25.99</a:t>
                      </a:r>
                      <a:endParaRPr sz="2000">
                        <a:solidFill>
                          <a:schemeClr val="dk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Manrope"/>
                          <a:ea typeface="Manrope"/>
                          <a:cs typeface="Manrope"/>
                          <a:sym typeface="Manrope"/>
                        </a:rPr>
                        <a:t>$59.99</a:t>
                      </a:r>
                      <a:endParaRPr sz="2000">
                        <a:solidFill>
                          <a:schemeClr val="dk1"/>
                        </a:solidFill>
                        <a:latin typeface="Manrope"/>
                        <a:ea typeface="Manrope"/>
                        <a:cs typeface="Manrope"/>
                        <a:sym typeface="Manrop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pSp>
        <p:nvGrpSpPr>
          <p:cNvPr id="812" name="Google Shape;812;p52"/>
          <p:cNvGrpSpPr/>
          <p:nvPr/>
        </p:nvGrpSpPr>
        <p:grpSpPr>
          <a:xfrm>
            <a:off x="2839314" y="2579384"/>
            <a:ext cx="356196" cy="265631"/>
            <a:chOff x="5216456" y="3725484"/>
            <a:chExt cx="356196" cy="265631"/>
          </a:xfrm>
        </p:grpSpPr>
        <p:sp>
          <p:nvSpPr>
            <p:cNvPr id="813" name="Google Shape;813;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52"/>
          <p:cNvGrpSpPr/>
          <p:nvPr/>
        </p:nvGrpSpPr>
        <p:grpSpPr>
          <a:xfrm>
            <a:off x="2858591" y="3028328"/>
            <a:ext cx="317645" cy="318757"/>
            <a:chOff x="5779408" y="3699191"/>
            <a:chExt cx="317645" cy="318757"/>
          </a:xfrm>
        </p:grpSpPr>
        <p:sp>
          <p:nvSpPr>
            <p:cNvPr id="816" name="Google Shape;816;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52"/>
          <p:cNvGrpSpPr/>
          <p:nvPr/>
        </p:nvGrpSpPr>
        <p:grpSpPr>
          <a:xfrm>
            <a:off x="2839314" y="3564684"/>
            <a:ext cx="356196" cy="265631"/>
            <a:chOff x="5216456" y="3725484"/>
            <a:chExt cx="356196" cy="265631"/>
          </a:xfrm>
        </p:grpSpPr>
        <p:sp>
          <p:nvSpPr>
            <p:cNvPr id="819" name="Google Shape;819;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52"/>
          <p:cNvGrpSpPr/>
          <p:nvPr/>
        </p:nvGrpSpPr>
        <p:grpSpPr>
          <a:xfrm>
            <a:off x="4413179" y="2552828"/>
            <a:ext cx="317645" cy="318757"/>
            <a:chOff x="5779408" y="3699191"/>
            <a:chExt cx="317645" cy="318757"/>
          </a:xfrm>
        </p:grpSpPr>
        <p:sp>
          <p:nvSpPr>
            <p:cNvPr id="822" name="Google Shape;822;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52"/>
          <p:cNvGrpSpPr/>
          <p:nvPr/>
        </p:nvGrpSpPr>
        <p:grpSpPr>
          <a:xfrm>
            <a:off x="4393901" y="3054884"/>
            <a:ext cx="356196" cy="265631"/>
            <a:chOff x="5216456" y="3725484"/>
            <a:chExt cx="356196" cy="265631"/>
          </a:xfrm>
        </p:grpSpPr>
        <p:sp>
          <p:nvSpPr>
            <p:cNvPr id="825" name="Google Shape;825;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52"/>
          <p:cNvGrpSpPr/>
          <p:nvPr/>
        </p:nvGrpSpPr>
        <p:grpSpPr>
          <a:xfrm>
            <a:off x="4413179" y="3538128"/>
            <a:ext cx="317645" cy="318757"/>
            <a:chOff x="5779408" y="3699191"/>
            <a:chExt cx="317645" cy="318757"/>
          </a:xfrm>
        </p:grpSpPr>
        <p:sp>
          <p:nvSpPr>
            <p:cNvPr id="828" name="Google Shape;828;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52"/>
          <p:cNvGrpSpPr/>
          <p:nvPr/>
        </p:nvGrpSpPr>
        <p:grpSpPr>
          <a:xfrm>
            <a:off x="5948491" y="2552828"/>
            <a:ext cx="317645" cy="318757"/>
            <a:chOff x="5779408" y="3699191"/>
            <a:chExt cx="317645" cy="318757"/>
          </a:xfrm>
        </p:grpSpPr>
        <p:sp>
          <p:nvSpPr>
            <p:cNvPr id="831" name="Google Shape;831;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52"/>
          <p:cNvGrpSpPr/>
          <p:nvPr/>
        </p:nvGrpSpPr>
        <p:grpSpPr>
          <a:xfrm>
            <a:off x="7483789" y="2579384"/>
            <a:ext cx="356196" cy="265631"/>
            <a:chOff x="5216456" y="3725484"/>
            <a:chExt cx="356196" cy="265631"/>
          </a:xfrm>
        </p:grpSpPr>
        <p:sp>
          <p:nvSpPr>
            <p:cNvPr id="834" name="Google Shape;834;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52"/>
          <p:cNvGrpSpPr/>
          <p:nvPr/>
        </p:nvGrpSpPr>
        <p:grpSpPr>
          <a:xfrm>
            <a:off x="7483791" y="3530403"/>
            <a:ext cx="317645" cy="318757"/>
            <a:chOff x="5779408" y="3699191"/>
            <a:chExt cx="317645" cy="318757"/>
          </a:xfrm>
        </p:grpSpPr>
        <p:sp>
          <p:nvSpPr>
            <p:cNvPr id="837" name="Google Shape;837;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 name="Google Shape;839;p52"/>
          <p:cNvGrpSpPr/>
          <p:nvPr/>
        </p:nvGrpSpPr>
        <p:grpSpPr>
          <a:xfrm>
            <a:off x="5929214" y="3564684"/>
            <a:ext cx="356196" cy="265631"/>
            <a:chOff x="5216456" y="3725484"/>
            <a:chExt cx="356196" cy="265631"/>
          </a:xfrm>
        </p:grpSpPr>
        <p:sp>
          <p:nvSpPr>
            <p:cNvPr id="840" name="Google Shape;840;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52"/>
          <p:cNvGrpSpPr/>
          <p:nvPr/>
        </p:nvGrpSpPr>
        <p:grpSpPr>
          <a:xfrm>
            <a:off x="7483789" y="3054897"/>
            <a:ext cx="356196" cy="265631"/>
            <a:chOff x="5216456" y="3725484"/>
            <a:chExt cx="356196" cy="265631"/>
          </a:xfrm>
        </p:grpSpPr>
        <p:sp>
          <p:nvSpPr>
            <p:cNvPr id="843" name="Google Shape;843;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52"/>
          <p:cNvGrpSpPr/>
          <p:nvPr/>
        </p:nvGrpSpPr>
        <p:grpSpPr>
          <a:xfrm>
            <a:off x="5948491" y="3028328"/>
            <a:ext cx="317645" cy="318757"/>
            <a:chOff x="5779408" y="3699191"/>
            <a:chExt cx="317645" cy="318757"/>
          </a:xfrm>
        </p:grpSpPr>
        <p:sp>
          <p:nvSpPr>
            <p:cNvPr id="846" name="Google Shape;846;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 name="Shape 851"/>
        <p:cNvGrpSpPr/>
        <p:nvPr/>
      </p:nvGrpSpPr>
      <p:grpSpPr>
        <a:xfrm>
          <a:off x="0" y="0"/>
          <a:ext cx="0" cy="0"/>
          <a:chOff x="0" y="0"/>
          <a:chExt cx="0" cy="0"/>
        </a:xfrm>
      </p:grpSpPr>
      <p:sp>
        <p:nvSpPr>
          <p:cNvPr id="852" name="Google Shape;852;p53"/>
          <p:cNvSpPr/>
          <p:nvPr/>
        </p:nvSpPr>
        <p:spPr>
          <a:xfrm>
            <a:off x="2254925" y="2654600"/>
            <a:ext cx="885300" cy="1546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3"/>
          <p:cNvSpPr/>
          <p:nvPr/>
        </p:nvSpPr>
        <p:spPr>
          <a:xfrm>
            <a:off x="3412025" y="81700"/>
            <a:ext cx="1683300" cy="906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3"/>
          <p:cNvSpPr/>
          <p:nvPr/>
        </p:nvSpPr>
        <p:spPr>
          <a:xfrm>
            <a:off x="3102875" y="0"/>
            <a:ext cx="2301600" cy="1239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3"/>
          <p:cNvSpPr txBox="1"/>
          <p:nvPr>
            <p:ph type="title"/>
          </p:nvPr>
        </p:nvSpPr>
        <p:spPr>
          <a:xfrm>
            <a:off x="4351475" y="2921975"/>
            <a:ext cx="4077300" cy="113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More </a:t>
            </a:r>
            <a:r>
              <a:rPr lang="en">
                <a:solidFill>
                  <a:schemeClr val="accent1"/>
                </a:solidFill>
              </a:rPr>
              <a:t>info</a:t>
            </a:r>
            <a:endParaRPr>
              <a:solidFill>
                <a:schemeClr val="accent1"/>
              </a:solidFill>
            </a:endParaRPr>
          </a:p>
        </p:txBody>
      </p:sp>
      <p:sp>
        <p:nvSpPr>
          <p:cNvPr id="856" name="Google Shape;856;p53"/>
          <p:cNvSpPr txBox="1"/>
          <p:nvPr>
            <p:ph idx="2" type="title"/>
          </p:nvPr>
        </p:nvSpPr>
        <p:spPr>
          <a:xfrm>
            <a:off x="4351475" y="1766375"/>
            <a:ext cx="1560600" cy="115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857" name="Google Shape;857;p53"/>
          <p:cNvSpPr txBox="1"/>
          <p:nvPr>
            <p:ph idx="1" type="subTitle"/>
          </p:nvPr>
        </p:nvSpPr>
        <p:spPr>
          <a:xfrm>
            <a:off x="4351475" y="4201400"/>
            <a:ext cx="4077300" cy="40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858" name="Google Shape;858;p53"/>
          <p:cNvPicPr preferRelativeResize="0"/>
          <p:nvPr>
            <p:ph idx="4" type="pic"/>
          </p:nvPr>
        </p:nvPicPr>
        <p:blipFill rotWithShape="1">
          <a:blip r:embed="rId3">
            <a:alphaModFix/>
          </a:blip>
          <a:srcRect b="1978" l="0" r="0" t="1978"/>
          <a:stretch/>
        </p:blipFill>
        <p:spPr>
          <a:xfrm>
            <a:off x="1701075" y="535000"/>
            <a:ext cx="1905001" cy="2745001"/>
          </a:xfrm>
          <a:prstGeom prst="rect">
            <a:avLst/>
          </a:prstGeom>
        </p:spPr>
      </p:pic>
      <p:pic>
        <p:nvPicPr>
          <p:cNvPr id="859" name="Google Shape;859;p53"/>
          <p:cNvPicPr preferRelativeResize="0"/>
          <p:nvPr>
            <p:ph idx="3" type="pic"/>
          </p:nvPr>
        </p:nvPicPr>
        <p:blipFill rotWithShape="1">
          <a:blip r:embed="rId4">
            <a:alphaModFix/>
          </a:blip>
          <a:srcRect b="17795" l="0" r="0" t="17795"/>
          <a:stretch/>
        </p:blipFill>
        <p:spPr>
          <a:xfrm>
            <a:off x="715100" y="2724475"/>
            <a:ext cx="1949824" cy="1884175"/>
          </a:xfrm>
          <a:prstGeom prst="rect">
            <a:avLst/>
          </a:prstGeom>
        </p:spPr>
      </p:pic>
      <p:sp>
        <p:nvSpPr>
          <p:cNvPr id="860" name="Google Shape;860;p53"/>
          <p:cNvSpPr/>
          <p:nvPr/>
        </p:nvSpPr>
        <p:spPr>
          <a:xfrm>
            <a:off x="6797250" y="480900"/>
            <a:ext cx="1332000" cy="133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 name="Shape 864"/>
        <p:cNvGrpSpPr/>
        <p:nvPr/>
      </p:nvGrpSpPr>
      <p:grpSpPr>
        <a:xfrm>
          <a:off x="0" y="0"/>
          <a:ext cx="0" cy="0"/>
          <a:chOff x="0" y="0"/>
          <a:chExt cx="0" cy="0"/>
        </a:xfrm>
      </p:grpSpPr>
      <p:sp>
        <p:nvSpPr>
          <p:cNvPr id="865" name="Google Shape;865;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Customer </a:t>
            </a:r>
            <a:r>
              <a:rPr lang="en">
                <a:solidFill>
                  <a:schemeClr val="lt2"/>
                </a:solidFill>
              </a:rPr>
              <a:t>reviews</a:t>
            </a:r>
            <a:endParaRPr>
              <a:solidFill>
                <a:schemeClr val="lt2"/>
              </a:solidFill>
            </a:endParaRPr>
          </a:p>
        </p:txBody>
      </p:sp>
      <p:sp>
        <p:nvSpPr>
          <p:cNvPr id="866" name="Google Shape;866;p54"/>
          <p:cNvSpPr txBox="1"/>
          <p:nvPr>
            <p:ph idx="3" type="subTitle"/>
          </p:nvPr>
        </p:nvSpPr>
        <p:spPr>
          <a:xfrm>
            <a:off x="2334300" y="2984075"/>
            <a:ext cx="2191200" cy="162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 and its atmosphere is extremely poisonous”</a:t>
            </a:r>
            <a:endParaRPr/>
          </a:p>
        </p:txBody>
      </p:sp>
      <p:sp>
        <p:nvSpPr>
          <p:cNvPr id="867" name="Google Shape;867;p54"/>
          <p:cNvSpPr txBox="1"/>
          <p:nvPr>
            <p:ph idx="1" type="subTitle"/>
          </p:nvPr>
        </p:nvSpPr>
        <p:spPr>
          <a:xfrm>
            <a:off x="2334300" y="2483375"/>
            <a:ext cx="2191200" cy="50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John Waters</a:t>
            </a:r>
            <a:endParaRPr/>
          </a:p>
        </p:txBody>
      </p:sp>
      <p:sp>
        <p:nvSpPr>
          <p:cNvPr id="868" name="Google Shape;868;p54"/>
          <p:cNvSpPr txBox="1"/>
          <p:nvPr>
            <p:ph idx="2" type="subTitle"/>
          </p:nvPr>
        </p:nvSpPr>
        <p:spPr>
          <a:xfrm>
            <a:off x="6237700" y="2483375"/>
            <a:ext cx="2191200" cy="50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Carry Mouzon</a:t>
            </a:r>
            <a:endParaRPr/>
          </a:p>
        </p:txBody>
      </p:sp>
      <p:sp>
        <p:nvSpPr>
          <p:cNvPr id="869" name="Google Shape;869;p54"/>
          <p:cNvSpPr txBox="1"/>
          <p:nvPr>
            <p:ph idx="4" type="subTitle"/>
          </p:nvPr>
        </p:nvSpPr>
        <p:spPr>
          <a:xfrm>
            <a:off x="6237700" y="2984075"/>
            <a:ext cx="2191200" cy="162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was named after the Roman god of wealth and agriculture”</a:t>
            </a:r>
            <a:endParaRPr/>
          </a:p>
        </p:txBody>
      </p:sp>
      <p:sp>
        <p:nvSpPr>
          <p:cNvPr id="870" name="Google Shape;870;p54"/>
          <p:cNvSpPr txBox="1"/>
          <p:nvPr>
            <p:ph idx="5" type="subTitle"/>
          </p:nvPr>
        </p:nvSpPr>
        <p:spPr>
          <a:xfrm>
            <a:off x="1754550" y="1148575"/>
            <a:ext cx="5634900" cy="50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Earth </a:t>
            </a:r>
            <a:r>
              <a:rPr lang="en"/>
              <a:t>is the </a:t>
            </a:r>
            <a:r>
              <a:rPr b="1" lang="en"/>
              <a:t>third planet </a:t>
            </a:r>
            <a:r>
              <a:rPr lang="en"/>
              <a:t>from the Sun and the only one that harbors life </a:t>
            </a:r>
            <a:r>
              <a:rPr b="1" lang="en"/>
              <a:t>in the Solar System</a:t>
            </a:r>
            <a:r>
              <a:rPr lang="en"/>
              <a:t>. This is where we all live on</a:t>
            </a:r>
            <a:endParaRPr/>
          </a:p>
        </p:txBody>
      </p:sp>
      <p:grpSp>
        <p:nvGrpSpPr>
          <p:cNvPr id="871" name="Google Shape;871;p54"/>
          <p:cNvGrpSpPr/>
          <p:nvPr/>
        </p:nvGrpSpPr>
        <p:grpSpPr>
          <a:xfrm>
            <a:off x="6341746" y="1891240"/>
            <a:ext cx="500703" cy="500703"/>
            <a:chOff x="1919825" y="1944950"/>
            <a:chExt cx="403500" cy="403500"/>
          </a:xfrm>
        </p:grpSpPr>
        <p:sp>
          <p:nvSpPr>
            <p:cNvPr id="872" name="Google Shape;872;p54"/>
            <p:cNvSpPr/>
            <p:nvPr/>
          </p:nvSpPr>
          <p:spPr>
            <a:xfrm>
              <a:off x="1919825" y="1944950"/>
              <a:ext cx="403500" cy="403500"/>
            </a:xfrm>
            <a:prstGeom prst="ellipse">
              <a:avLst/>
            </a:prstGeom>
            <a:noFill/>
            <a:ln cap="flat" cmpd="sng" w="9525">
              <a:solidFill>
                <a:srgbClr val="A06F5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 name="Google Shape;873;p54"/>
            <p:cNvGrpSpPr/>
            <p:nvPr/>
          </p:nvGrpSpPr>
          <p:grpSpPr>
            <a:xfrm>
              <a:off x="2011045" y="2068891"/>
              <a:ext cx="221190" cy="155728"/>
              <a:chOff x="1353700" y="1121175"/>
              <a:chExt cx="4904425" cy="3452950"/>
            </a:xfrm>
          </p:grpSpPr>
          <p:sp>
            <p:nvSpPr>
              <p:cNvPr id="874" name="Google Shape;874;p54"/>
              <p:cNvSpPr/>
              <p:nvPr/>
            </p:nvSpPr>
            <p:spPr>
              <a:xfrm>
                <a:off x="1353700" y="1121400"/>
                <a:ext cx="2299725" cy="3452725"/>
              </a:xfrm>
              <a:custGeom>
                <a:rect b="b" l="l" r="r" t="t"/>
                <a:pathLst>
                  <a:path extrusionOk="0" h="138109" w="91989">
                    <a:moveTo>
                      <a:pt x="45734" y="13044"/>
                    </a:moveTo>
                    <a:cubicBezTo>
                      <a:pt x="46908" y="13044"/>
                      <a:pt x="48050" y="13109"/>
                      <a:pt x="49224" y="13207"/>
                    </a:cubicBezTo>
                    <a:cubicBezTo>
                      <a:pt x="65958" y="14904"/>
                      <a:pt x="78811" y="30268"/>
                      <a:pt x="78484" y="48143"/>
                    </a:cubicBezTo>
                    <a:cubicBezTo>
                      <a:pt x="77636" y="92245"/>
                      <a:pt x="53759" y="112111"/>
                      <a:pt x="33991" y="121016"/>
                    </a:cubicBezTo>
                    <a:cubicBezTo>
                      <a:pt x="40221" y="112535"/>
                      <a:pt x="45147" y="103825"/>
                      <a:pt x="48637" y="95018"/>
                    </a:cubicBezTo>
                    <a:cubicBezTo>
                      <a:pt x="50007" y="91560"/>
                      <a:pt x="49779" y="87711"/>
                      <a:pt x="48050" y="84449"/>
                    </a:cubicBezTo>
                    <a:cubicBezTo>
                      <a:pt x="46191" y="81057"/>
                      <a:pt x="42929" y="78610"/>
                      <a:pt x="39047" y="77795"/>
                    </a:cubicBezTo>
                    <a:cubicBezTo>
                      <a:pt x="23977" y="74663"/>
                      <a:pt x="13049" y="61191"/>
                      <a:pt x="13049" y="45762"/>
                    </a:cubicBezTo>
                    <a:cubicBezTo>
                      <a:pt x="13049" y="36531"/>
                      <a:pt x="16996" y="27691"/>
                      <a:pt x="23846" y="21493"/>
                    </a:cubicBezTo>
                    <a:cubicBezTo>
                      <a:pt x="29946" y="15980"/>
                      <a:pt x="37612" y="13044"/>
                      <a:pt x="45734" y="13044"/>
                    </a:cubicBezTo>
                    <a:close/>
                    <a:moveTo>
                      <a:pt x="45963" y="0"/>
                    </a:moveTo>
                    <a:cubicBezTo>
                      <a:pt x="34610" y="0"/>
                      <a:pt x="23563" y="4151"/>
                      <a:pt x="15104" y="11805"/>
                    </a:cubicBezTo>
                    <a:cubicBezTo>
                      <a:pt x="5514" y="20482"/>
                      <a:pt x="1" y="32845"/>
                      <a:pt x="1" y="45762"/>
                    </a:cubicBezTo>
                    <a:cubicBezTo>
                      <a:pt x="1" y="67324"/>
                      <a:pt x="15300" y="86178"/>
                      <a:pt x="36535" y="90190"/>
                    </a:cubicBezTo>
                    <a:cubicBezTo>
                      <a:pt x="32229" y="101020"/>
                      <a:pt x="25477" y="111719"/>
                      <a:pt x="16409" y="122027"/>
                    </a:cubicBezTo>
                    <a:cubicBezTo>
                      <a:pt x="13506" y="125289"/>
                      <a:pt x="13147" y="129986"/>
                      <a:pt x="15495" y="133673"/>
                    </a:cubicBezTo>
                    <a:cubicBezTo>
                      <a:pt x="17290" y="136478"/>
                      <a:pt x="20323" y="138109"/>
                      <a:pt x="23520" y="138109"/>
                    </a:cubicBezTo>
                    <a:cubicBezTo>
                      <a:pt x="24433" y="138109"/>
                      <a:pt x="25347" y="137978"/>
                      <a:pt x="26260" y="137717"/>
                    </a:cubicBezTo>
                    <a:cubicBezTo>
                      <a:pt x="45473" y="132107"/>
                      <a:pt x="90325" y="112143"/>
                      <a:pt x="91532" y="48404"/>
                    </a:cubicBezTo>
                    <a:cubicBezTo>
                      <a:pt x="91989" y="23776"/>
                      <a:pt x="73983" y="2606"/>
                      <a:pt x="50529" y="225"/>
                    </a:cubicBezTo>
                    <a:cubicBezTo>
                      <a:pt x="49005" y="75"/>
                      <a:pt x="47481" y="0"/>
                      <a:pt x="45963" y="0"/>
                    </a:cubicBezTo>
                    <a:close/>
                  </a:path>
                </a:pathLst>
              </a:custGeom>
              <a:solidFill>
                <a:srgbClr val="A06F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4"/>
              <p:cNvSpPr/>
              <p:nvPr/>
            </p:nvSpPr>
            <p:spPr>
              <a:xfrm>
                <a:off x="3958400" y="1121175"/>
                <a:ext cx="2299725" cy="3452950"/>
              </a:xfrm>
              <a:custGeom>
                <a:rect b="b" l="l" r="r" t="t"/>
                <a:pathLst>
                  <a:path extrusionOk="0" h="138118" w="91989">
                    <a:moveTo>
                      <a:pt x="45734" y="13053"/>
                    </a:moveTo>
                    <a:cubicBezTo>
                      <a:pt x="46876" y="13053"/>
                      <a:pt x="48050" y="13118"/>
                      <a:pt x="49224" y="13216"/>
                    </a:cubicBezTo>
                    <a:cubicBezTo>
                      <a:pt x="65958" y="14913"/>
                      <a:pt x="78810" y="30277"/>
                      <a:pt x="78484" y="48152"/>
                    </a:cubicBezTo>
                    <a:cubicBezTo>
                      <a:pt x="77636" y="92287"/>
                      <a:pt x="53758" y="112120"/>
                      <a:pt x="33991" y="121025"/>
                    </a:cubicBezTo>
                    <a:cubicBezTo>
                      <a:pt x="40221" y="112544"/>
                      <a:pt x="45147" y="103834"/>
                      <a:pt x="48637" y="95027"/>
                    </a:cubicBezTo>
                    <a:cubicBezTo>
                      <a:pt x="50007" y="91569"/>
                      <a:pt x="49779" y="87753"/>
                      <a:pt x="48050" y="84491"/>
                    </a:cubicBezTo>
                    <a:cubicBezTo>
                      <a:pt x="46191" y="81066"/>
                      <a:pt x="42929" y="78619"/>
                      <a:pt x="39047" y="77804"/>
                    </a:cubicBezTo>
                    <a:cubicBezTo>
                      <a:pt x="23976" y="74672"/>
                      <a:pt x="13049" y="61200"/>
                      <a:pt x="13049" y="45771"/>
                    </a:cubicBezTo>
                    <a:cubicBezTo>
                      <a:pt x="13049" y="36540"/>
                      <a:pt x="16996" y="27700"/>
                      <a:pt x="23846" y="21502"/>
                    </a:cubicBezTo>
                    <a:cubicBezTo>
                      <a:pt x="29946" y="15989"/>
                      <a:pt x="37612" y="13053"/>
                      <a:pt x="45734" y="13053"/>
                    </a:cubicBezTo>
                    <a:close/>
                    <a:moveTo>
                      <a:pt x="45887" y="0"/>
                    </a:moveTo>
                    <a:cubicBezTo>
                      <a:pt x="34541" y="0"/>
                      <a:pt x="23546" y="4175"/>
                      <a:pt x="15104" y="11814"/>
                    </a:cubicBezTo>
                    <a:cubicBezTo>
                      <a:pt x="5514" y="20491"/>
                      <a:pt x="1" y="32854"/>
                      <a:pt x="1" y="45771"/>
                    </a:cubicBezTo>
                    <a:cubicBezTo>
                      <a:pt x="1" y="67333"/>
                      <a:pt x="15300" y="86187"/>
                      <a:pt x="36502" y="90199"/>
                    </a:cubicBezTo>
                    <a:cubicBezTo>
                      <a:pt x="32229" y="101029"/>
                      <a:pt x="25444" y="111728"/>
                      <a:pt x="16376" y="122036"/>
                    </a:cubicBezTo>
                    <a:cubicBezTo>
                      <a:pt x="13505" y="125298"/>
                      <a:pt x="13147" y="129995"/>
                      <a:pt x="15495" y="133682"/>
                    </a:cubicBezTo>
                    <a:cubicBezTo>
                      <a:pt x="17289" y="136487"/>
                      <a:pt x="20323" y="138118"/>
                      <a:pt x="23520" y="138118"/>
                    </a:cubicBezTo>
                    <a:cubicBezTo>
                      <a:pt x="24433" y="138118"/>
                      <a:pt x="25346" y="137987"/>
                      <a:pt x="26260" y="137726"/>
                    </a:cubicBezTo>
                    <a:cubicBezTo>
                      <a:pt x="45473" y="132116"/>
                      <a:pt x="90325" y="112152"/>
                      <a:pt x="91532" y="48413"/>
                    </a:cubicBezTo>
                    <a:lnTo>
                      <a:pt x="91532" y="48381"/>
                    </a:lnTo>
                    <a:cubicBezTo>
                      <a:pt x="91989" y="23785"/>
                      <a:pt x="73983" y="2615"/>
                      <a:pt x="50529" y="234"/>
                    </a:cubicBezTo>
                    <a:cubicBezTo>
                      <a:pt x="48979" y="77"/>
                      <a:pt x="47430" y="0"/>
                      <a:pt x="45887" y="0"/>
                    </a:cubicBezTo>
                    <a:close/>
                  </a:path>
                </a:pathLst>
              </a:custGeom>
              <a:solidFill>
                <a:srgbClr val="A06F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 name="Google Shape;876;p54"/>
          <p:cNvGrpSpPr/>
          <p:nvPr/>
        </p:nvGrpSpPr>
        <p:grpSpPr>
          <a:xfrm>
            <a:off x="2430355" y="1891240"/>
            <a:ext cx="500703" cy="500703"/>
            <a:chOff x="1919825" y="1944950"/>
            <a:chExt cx="403500" cy="403500"/>
          </a:xfrm>
        </p:grpSpPr>
        <p:sp>
          <p:nvSpPr>
            <p:cNvPr id="877" name="Google Shape;877;p54"/>
            <p:cNvSpPr/>
            <p:nvPr/>
          </p:nvSpPr>
          <p:spPr>
            <a:xfrm>
              <a:off x="1919825" y="1944950"/>
              <a:ext cx="403500" cy="403500"/>
            </a:xfrm>
            <a:prstGeom prst="ellipse">
              <a:avLst/>
            </a:prstGeom>
            <a:noFill/>
            <a:ln cap="flat" cmpd="sng" w="9525">
              <a:solidFill>
                <a:srgbClr val="A06F5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 name="Google Shape;878;p54"/>
            <p:cNvGrpSpPr/>
            <p:nvPr/>
          </p:nvGrpSpPr>
          <p:grpSpPr>
            <a:xfrm>
              <a:off x="2011045" y="2068891"/>
              <a:ext cx="221190" cy="155728"/>
              <a:chOff x="1353700" y="1121175"/>
              <a:chExt cx="4904425" cy="3452950"/>
            </a:xfrm>
          </p:grpSpPr>
          <p:sp>
            <p:nvSpPr>
              <p:cNvPr id="879" name="Google Shape;879;p54"/>
              <p:cNvSpPr/>
              <p:nvPr/>
            </p:nvSpPr>
            <p:spPr>
              <a:xfrm>
                <a:off x="1353700" y="1121400"/>
                <a:ext cx="2299725" cy="3452725"/>
              </a:xfrm>
              <a:custGeom>
                <a:rect b="b" l="l" r="r" t="t"/>
                <a:pathLst>
                  <a:path extrusionOk="0" h="138109" w="91989">
                    <a:moveTo>
                      <a:pt x="45734" y="13044"/>
                    </a:moveTo>
                    <a:cubicBezTo>
                      <a:pt x="46908" y="13044"/>
                      <a:pt x="48050" y="13109"/>
                      <a:pt x="49224" y="13207"/>
                    </a:cubicBezTo>
                    <a:cubicBezTo>
                      <a:pt x="65958" y="14904"/>
                      <a:pt x="78811" y="30268"/>
                      <a:pt x="78484" y="48143"/>
                    </a:cubicBezTo>
                    <a:cubicBezTo>
                      <a:pt x="77636" y="92245"/>
                      <a:pt x="53759" y="112111"/>
                      <a:pt x="33991" y="121016"/>
                    </a:cubicBezTo>
                    <a:cubicBezTo>
                      <a:pt x="40221" y="112535"/>
                      <a:pt x="45147" y="103825"/>
                      <a:pt x="48637" y="95018"/>
                    </a:cubicBezTo>
                    <a:cubicBezTo>
                      <a:pt x="50007" y="91560"/>
                      <a:pt x="49779" y="87711"/>
                      <a:pt x="48050" y="84449"/>
                    </a:cubicBezTo>
                    <a:cubicBezTo>
                      <a:pt x="46191" y="81057"/>
                      <a:pt x="42929" y="78610"/>
                      <a:pt x="39047" y="77795"/>
                    </a:cubicBezTo>
                    <a:cubicBezTo>
                      <a:pt x="23977" y="74663"/>
                      <a:pt x="13049" y="61191"/>
                      <a:pt x="13049" y="45762"/>
                    </a:cubicBezTo>
                    <a:cubicBezTo>
                      <a:pt x="13049" y="36531"/>
                      <a:pt x="16996" y="27691"/>
                      <a:pt x="23846" y="21493"/>
                    </a:cubicBezTo>
                    <a:cubicBezTo>
                      <a:pt x="29946" y="15980"/>
                      <a:pt x="37612" y="13044"/>
                      <a:pt x="45734" y="13044"/>
                    </a:cubicBezTo>
                    <a:close/>
                    <a:moveTo>
                      <a:pt x="45963" y="0"/>
                    </a:moveTo>
                    <a:cubicBezTo>
                      <a:pt x="34610" y="0"/>
                      <a:pt x="23563" y="4151"/>
                      <a:pt x="15104" y="11805"/>
                    </a:cubicBezTo>
                    <a:cubicBezTo>
                      <a:pt x="5514" y="20482"/>
                      <a:pt x="1" y="32845"/>
                      <a:pt x="1" y="45762"/>
                    </a:cubicBezTo>
                    <a:cubicBezTo>
                      <a:pt x="1" y="67324"/>
                      <a:pt x="15300" y="86178"/>
                      <a:pt x="36535" y="90190"/>
                    </a:cubicBezTo>
                    <a:cubicBezTo>
                      <a:pt x="32229" y="101020"/>
                      <a:pt x="25477" y="111719"/>
                      <a:pt x="16409" y="122027"/>
                    </a:cubicBezTo>
                    <a:cubicBezTo>
                      <a:pt x="13506" y="125289"/>
                      <a:pt x="13147" y="129986"/>
                      <a:pt x="15495" y="133673"/>
                    </a:cubicBezTo>
                    <a:cubicBezTo>
                      <a:pt x="17290" y="136478"/>
                      <a:pt x="20323" y="138109"/>
                      <a:pt x="23520" y="138109"/>
                    </a:cubicBezTo>
                    <a:cubicBezTo>
                      <a:pt x="24433" y="138109"/>
                      <a:pt x="25347" y="137978"/>
                      <a:pt x="26260" y="137717"/>
                    </a:cubicBezTo>
                    <a:cubicBezTo>
                      <a:pt x="45473" y="132107"/>
                      <a:pt x="90325" y="112143"/>
                      <a:pt x="91532" y="48404"/>
                    </a:cubicBezTo>
                    <a:cubicBezTo>
                      <a:pt x="91989" y="23776"/>
                      <a:pt x="73983" y="2606"/>
                      <a:pt x="50529" y="225"/>
                    </a:cubicBezTo>
                    <a:cubicBezTo>
                      <a:pt x="49005" y="75"/>
                      <a:pt x="47481" y="0"/>
                      <a:pt x="45963" y="0"/>
                    </a:cubicBezTo>
                    <a:close/>
                  </a:path>
                </a:pathLst>
              </a:custGeom>
              <a:solidFill>
                <a:srgbClr val="A06F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4"/>
              <p:cNvSpPr/>
              <p:nvPr/>
            </p:nvSpPr>
            <p:spPr>
              <a:xfrm>
                <a:off x="3958400" y="1121175"/>
                <a:ext cx="2299725" cy="3452950"/>
              </a:xfrm>
              <a:custGeom>
                <a:rect b="b" l="l" r="r" t="t"/>
                <a:pathLst>
                  <a:path extrusionOk="0" h="138118" w="91989">
                    <a:moveTo>
                      <a:pt x="45734" y="13053"/>
                    </a:moveTo>
                    <a:cubicBezTo>
                      <a:pt x="46876" y="13053"/>
                      <a:pt x="48050" y="13118"/>
                      <a:pt x="49224" y="13216"/>
                    </a:cubicBezTo>
                    <a:cubicBezTo>
                      <a:pt x="65958" y="14913"/>
                      <a:pt x="78810" y="30277"/>
                      <a:pt x="78484" y="48152"/>
                    </a:cubicBezTo>
                    <a:cubicBezTo>
                      <a:pt x="77636" y="92287"/>
                      <a:pt x="53758" y="112120"/>
                      <a:pt x="33991" y="121025"/>
                    </a:cubicBezTo>
                    <a:cubicBezTo>
                      <a:pt x="40221" y="112544"/>
                      <a:pt x="45147" y="103834"/>
                      <a:pt x="48637" y="95027"/>
                    </a:cubicBezTo>
                    <a:cubicBezTo>
                      <a:pt x="50007" y="91569"/>
                      <a:pt x="49779" y="87753"/>
                      <a:pt x="48050" y="84491"/>
                    </a:cubicBezTo>
                    <a:cubicBezTo>
                      <a:pt x="46191" y="81066"/>
                      <a:pt x="42929" y="78619"/>
                      <a:pt x="39047" y="77804"/>
                    </a:cubicBezTo>
                    <a:cubicBezTo>
                      <a:pt x="23976" y="74672"/>
                      <a:pt x="13049" y="61200"/>
                      <a:pt x="13049" y="45771"/>
                    </a:cubicBezTo>
                    <a:cubicBezTo>
                      <a:pt x="13049" y="36540"/>
                      <a:pt x="16996" y="27700"/>
                      <a:pt x="23846" y="21502"/>
                    </a:cubicBezTo>
                    <a:cubicBezTo>
                      <a:pt x="29946" y="15989"/>
                      <a:pt x="37612" y="13053"/>
                      <a:pt x="45734" y="13053"/>
                    </a:cubicBezTo>
                    <a:close/>
                    <a:moveTo>
                      <a:pt x="45887" y="0"/>
                    </a:moveTo>
                    <a:cubicBezTo>
                      <a:pt x="34541" y="0"/>
                      <a:pt x="23546" y="4175"/>
                      <a:pt x="15104" y="11814"/>
                    </a:cubicBezTo>
                    <a:cubicBezTo>
                      <a:pt x="5514" y="20491"/>
                      <a:pt x="1" y="32854"/>
                      <a:pt x="1" y="45771"/>
                    </a:cubicBezTo>
                    <a:cubicBezTo>
                      <a:pt x="1" y="67333"/>
                      <a:pt x="15300" y="86187"/>
                      <a:pt x="36502" y="90199"/>
                    </a:cubicBezTo>
                    <a:cubicBezTo>
                      <a:pt x="32229" y="101029"/>
                      <a:pt x="25444" y="111728"/>
                      <a:pt x="16376" y="122036"/>
                    </a:cubicBezTo>
                    <a:cubicBezTo>
                      <a:pt x="13505" y="125298"/>
                      <a:pt x="13147" y="129995"/>
                      <a:pt x="15495" y="133682"/>
                    </a:cubicBezTo>
                    <a:cubicBezTo>
                      <a:pt x="17289" y="136487"/>
                      <a:pt x="20323" y="138118"/>
                      <a:pt x="23520" y="138118"/>
                    </a:cubicBezTo>
                    <a:cubicBezTo>
                      <a:pt x="24433" y="138118"/>
                      <a:pt x="25346" y="137987"/>
                      <a:pt x="26260" y="137726"/>
                    </a:cubicBezTo>
                    <a:cubicBezTo>
                      <a:pt x="45473" y="132116"/>
                      <a:pt x="90325" y="112152"/>
                      <a:pt x="91532" y="48413"/>
                    </a:cubicBezTo>
                    <a:lnTo>
                      <a:pt x="91532" y="48381"/>
                    </a:lnTo>
                    <a:cubicBezTo>
                      <a:pt x="91989" y="23785"/>
                      <a:pt x="73983" y="2615"/>
                      <a:pt x="50529" y="234"/>
                    </a:cubicBezTo>
                    <a:cubicBezTo>
                      <a:pt x="48979" y="77"/>
                      <a:pt x="47430" y="0"/>
                      <a:pt x="45887" y="0"/>
                    </a:cubicBezTo>
                    <a:close/>
                  </a:path>
                </a:pathLst>
              </a:custGeom>
              <a:solidFill>
                <a:srgbClr val="A06F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881" name="Google Shape;881;p54"/>
          <p:cNvPicPr preferRelativeResize="0"/>
          <p:nvPr>
            <p:ph idx="6" type="pic"/>
          </p:nvPr>
        </p:nvPicPr>
        <p:blipFill rotWithShape="1">
          <a:blip r:embed="rId3">
            <a:alphaModFix/>
          </a:blip>
          <a:srcRect b="22567" l="63558" r="7369" t="4113"/>
          <a:stretch/>
        </p:blipFill>
        <p:spPr>
          <a:xfrm>
            <a:off x="4574438" y="1891250"/>
            <a:ext cx="1614300" cy="2717401"/>
          </a:xfrm>
          <a:prstGeom prst="rect">
            <a:avLst/>
          </a:prstGeom>
        </p:spPr>
      </p:pic>
      <p:sp>
        <p:nvSpPr>
          <p:cNvPr id="882" name="Google Shape;882;p54"/>
          <p:cNvSpPr/>
          <p:nvPr/>
        </p:nvSpPr>
        <p:spPr>
          <a:xfrm flipH="1">
            <a:off x="0" y="0"/>
            <a:ext cx="715200" cy="1807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4"/>
          <p:cNvSpPr/>
          <p:nvPr/>
        </p:nvSpPr>
        <p:spPr>
          <a:xfrm flipH="1">
            <a:off x="108000" y="273000"/>
            <a:ext cx="499200" cy="12618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4"/>
          <p:cNvSpPr/>
          <p:nvPr/>
        </p:nvSpPr>
        <p:spPr>
          <a:xfrm flipH="1">
            <a:off x="-100" y="4610800"/>
            <a:ext cx="715200" cy="5277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4"/>
          <p:cNvSpPr/>
          <p:nvPr/>
        </p:nvSpPr>
        <p:spPr>
          <a:xfrm>
            <a:off x="301638" y="260700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4"/>
          <p:cNvSpPr/>
          <p:nvPr/>
        </p:nvSpPr>
        <p:spPr>
          <a:xfrm>
            <a:off x="301638" y="296760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4"/>
          <p:cNvSpPr/>
          <p:nvPr/>
        </p:nvSpPr>
        <p:spPr>
          <a:xfrm>
            <a:off x="301638" y="332821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4"/>
          <p:cNvSpPr/>
          <p:nvPr/>
        </p:nvSpPr>
        <p:spPr>
          <a:xfrm flipH="1">
            <a:off x="8633900" y="2152450"/>
            <a:ext cx="747900" cy="747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4"/>
          <p:cNvSpPr/>
          <p:nvPr/>
        </p:nvSpPr>
        <p:spPr>
          <a:xfrm flipH="1">
            <a:off x="8633900" y="2649600"/>
            <a:ext cx="747900" cy="747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4"/>
          <p:cNvSpPr/>
          <p:nvPr/>
        </p:nvSpPr>
        <p:spPr>
          <a:xfrm flipH="1">
            <a:off x="8633900" y="3137450"/>
            <a:ext cx="747900" cy="747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4"/>
          <p:cNvSpPr/>
          <p:nvPr/>
        </p:nvSpPr>
        <p:spPr>
          <a:xfrm>
            <a:off x="7389450" y="316000"/>
            <a:ext cx="1754700" cy="438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92" name="Google Shape;892;p54"/>
          <p:cNvPicPr preferRelativeResize="0"/>
          <p:nvPr>
            <p:ph idx="7" type="pic"/>
          </p:nvPr>
        </p:nvPicPr>
        <p:blipFill rotWithShape="1">
          <a:blip r:embed="rId4">
            <a:alphaModFix/>
          </a:blip>
          <a:srcRect b="0" l="30191" r="30191" t="0"/>
          <a:stretch/>
        </p:blipFill>
        <p:spPr>
          <a:xfrm>
            <a:off x="720000" y="1891250"/>
            <a:ext cx="1614300" cy="2717401"/>
          </a:xfrm>
          <a:prstGeom prst="rect">
            <a:avLst/>
          </a:prstGeom>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 name="Shape 896"/>
        <p:cNvGrpSpPr/>
        <p:nvPr/>
      </p:nvGrpSpPr>
      <p:grpSpPr>
        <a:xfrm>
          <a:off x="0" y="0"/>
          <a:ext cx="0" cy="0"/>
          <a:chOff x="0" y="0"/>
          <a:chExt cx="0" cy="0"/>
        </a:xfrm>
      </p:grpSpPr>
      <p:grpSp>
        <p:nvGrpSpPr>
          <p:cNvPr id="897" name="Google Shape;897;p55"/>
          <p:cNvGrpSpPr/>
          <p:nvPr/>
        </p:nvGrpSpPr>
        <p:grpSpPr>
          <a:xfrm>
            <a:off x="2669514" y="1994909"/>
            <a:ext cx="3792047" cy="2020162"/>
            <a:chOff x="233350" y="949250"/>
            <a:chExt cx="7137300" cy="3802300"/>
          </a:xfrm>
        </p:grpSpPr>
        <p:sp>
          <p:nvSpPr>
            <p:cNvPr id="898" name="Google Shape;898;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official </a:t>
            </a:r>
            <a:r>
              <a:rPr lang="en">
                <a:solidFill>
                  <a:schemeClr val="lt2"/>
                </a:solidFill>
              </a:rPr>
              <a:t>stores</a:t>
            </a:r>
            <a:endParaRPr>
              <a:solidFill>
                <a:schemeClr val="lt2"/>
              </a:solidFill>
            </a:endParaRPr>
          </a:p>
        </p:txBody>
      </p:sp>
      <p:sp>
        <p:nvSpPr>
          <p:cNvPr id="950" name="Google Shape;950;p55"/>
          <p:cNvSpPr txBox="1"/>
          <p:nvPr/>
        </p:nvSpPr>
        <p:spPr>
          <a:xfrm>
            <a:off x="713225" y="1415713"/>
            <a:ext cx="1956300" cy="515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Store 01</a:t>
            </a:r>
            <a:endParaRPr b="1" sz="2000">
              <a:solidFill>
                <a:schemeClr val="dk1"/>
              </a:solidFill>
              <a:latin typeface="Manrope"/>
              <a:ea typeface="Manrope"/>
              <a:cs typeface="Manrope"/>
              <a:sym typeface="Manrope"/>
            </a:endParaRPr>
          </a:p>
        </p:txBody>
      </p:sp>
      <p:sp>
        <p:nvSpPr>
          <p:cNvPr id="951" name="Google Shape;951;p55"/>
          <p:cNvSpPr txBox="1"/>
          <p:nvPr/>
        </p:nvSpPr>
        <p:spPr>
          <a:xfrm>
            <a:off x="713225" y="1776587"/>
            <a:ext cx="1956300" cy="57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Saturn is a gas giant and has several rings</a:t>
            </a:r>
            <a:endParaRPr>
              <a:solidFill>
                <a:schemeClr val="dk1"/>
              </a:solidFill>
              <a:latin typeface="Manrope"/>
              <a:ea typeface="Manrope"/>
              <a:cs typeface="Manrope"/>
              <a:sym typeface="Manrope"/>
            </a:endParaRPr>
          </a:p>
        </p:txBody>
      </p:sp>
      <p:sp>
        <p:nvSpPr>
          <p:cNvPr id="952" name="Google Shape;952;p55"/>
          <p:cNvSpPr txBox="1"/>
          <p:nvPr/>
        </p:nvSpPr>
        <p:spPr>
          <a:xfrm>
            <a:off x="6461750" y="3447572"/>
            <a:ext cx="1956300" cy="515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Manrope"/>
                <a:ea typeface="Manrope"/>
                <a:cs typeface="Manrope"/>
                <a:sym typeface="Manrope"/>
              </a:rPr>
              <a:t>Store 04</a:t>
            </a:r>
            <a:endParaRPr b="1" sz="2000">
              <a:solidFill>
                <a:schemeClr val="dk1"/>
              </a:solidFill>
              <a:latin typeface="Manrope"/>
              <a:ea typeface="Manrope"/>
              <a:cs typeface="Manrope"/>
              <a:sym typeface="Manrope"/>
            </a:endParaRPr>
          </a:p>
        </p:txBody>
      </p:sp>
      <p:sp>
        <p:nvSpPr>
          <p:cNvPr id="953" name="Google Shape;953;p55"/>
          <p:cNvSpPr txBox="1"/>
          <p:nvPr/>
        </p:nvSpPr>
        <p:spPr>
          <a:xfrm>
            <a:off x="6461751" y="3793400"/>
            <a:ext cx="1956300" cy="570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Despite being red, Mars is a cold place</a:t>
            </a:r>
            <a:endParaRPr>
              <a:solidFill>
                <a:schemeClr val="dk1"/>
              </a:solidFill>
              <a:latin typeface="Manrope"/>
              <a:ea typeface="Manrope"/>
              <a:cs typeface="Manrope"/>
              <a:sym typeface="Manrope"/>
            </a:endParaRPr>
          </a:p>
        </p:txBody>
      </p:sp>
      <p:sp>
        <p:nvSpPr>
          <p:cNvPr id="954" name="Google Shape;954;p55"/>
          <p:cNvSpPr txBox="1"/>
          <p:nvPr/>
        </p:nvSpPr>
        <p:spPr>
          <a:xfrm>
            <a:off x="713225" y="3447575"/>
            <a:ext cx="1956300" cy="515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nrope"/>
                <a:ea typeface="Manrope"/>
                <a:cs typeface="Manrope"/>
                <a:sym typeface="Manrope"/>
              </a:rPr>
              <a:t>Store 03</a:t>
            </a:r>
            <a:endParaRPr b="1" sz="2000">
              <a:solidFill>
                <a:schemeClr val="dk1"/>
              </a:solidFill>
              <a:latin typeface="Manrope"/>
              <a:ea typeface="Manrope"/>
              <a:cs typeface="Manrope"/>
              <a:sym typeface="Manrope"/>
            </a:endParaRPr>
          </a:p>
        </p:txBody>
      </p:sp>
      <p:sp>
        <p:nvSpPr>
          <p:cNvPr id="955" name="Google Shape;955;p55"/>
          <p:cNvSpPr txBox="1"/>
          <p:nvPr/>
        </p:nvSpPr>
        <p:spPr>
          <a:xfrm>
            <a:off x="713225" y="3793400"/>
            <a:ext cx="1956300" cy="57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a:ea typeface="Manrope"/>
                <a:cs typeface="Manrope"/>
                <a:sym typeface="Manrope"/>
              </a:rPr>
              <a:t>Venus is the second planet from the Sun</a:t>
            </a:r>
            <a:endParaRPr>
              <a:solidFill>
                <a:schemeClr val="dk1"/>
              </a:solidFill>
              <a:latin typeface="Manrope"/>
              <a:ea typeface="Manrope"/>
              <a:cs typeface="Manrope"/>
              <a:sym typeface="Manrope"/>
            </a:endParaRPr>
          </a:p>
        </p:txBody>
      </p:sp>
      <p:sp>
        <p:nvSpPr>
          <p:cNvPr id="956" name="Google Shape;956;p55"/>
          <p:cNvSpPr txBox="1"/>
          <p:nvPr/>
        </p:nvSpPr>
        <p:spPr>
          <a:xfrm>
            <a:off x="6461751" y="1415688"/>
            <a:ext cx="1956300" cy="515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Manrope"/>
                <a:ea typeface="Manrope"/>
                <a:cs typeface="Manrope"/>
                <a:sym typeface="Manrope"/>
              </a:rPr>
              <a:t>Store 02</a:t>
            </a:r>
            <a:endParaRPr b="1" sz="2000">
              <a:solidFill>
                <a:schemeClr val="dk1"/>
              </a:solidFill>
              <a:latin typeface="Manrope"/>
              <a:ea typeface="Manrope"/>
              <a:cs typeface="Manrope"/>
              <a:sym typeface="Manrope"/>
            </a:endParaRPr>
          </a:p>
        </p:txBody>
      </p:sp>
      <p:sp>
        <p:nvSpPr>
          <p:cNvPr id="957" name="Google Shape;957;p55"/>
          <p:cNvSpPr txBox="1"/>
          <p:nvPr/>
        </p:nvSpPr>
        <p:spPr>
          <a:xfrm>
            <a:off x="6461751" y="1778521"/>
            <a:ext cx="1956300" cy="570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Manrope"/>
                <a:ea typeface="Manrope"/>
                <a:cs typeface="Manrope"/>
                <a:sym typeface="Manrope"/>
              </a:rPr>
              <a:t>Earth is the third planet from the Sun</a:t>
            </a:r>
            <a:endParaRPr>
              <a:solidFill>
                <a:schemeClr val="dk1"/>
              </a:solidFill>
              <a:latin typeface="Manrope"/>
              <a:ea typeface="Manrope"/>
              <a:cs typeface="Manrope"/>
              <a:sym typeface="Manrope"/>
            </a:endParaRPr>
          </a:p>
        </p:txBody>
      </p:sp>
      <p:cxnSp>
        <p:nvCxnSpPr>
          <p:cNvPr id="958" name="Google Shape;958;p55"/>
          <p:cNvCxnSpPr>
            <a:stCxn id="951" idx="3"/>
          </p:cNvCxnSpPr>
          <p:nvPr/>
        </p:nvCxnSpPr>
        <p:spPr>
          <a:xfrm>
            <a:off x="2669525" y="2062037"/>
            <a:ext cx="591900" cy="425700"/>
          </a:xfrm>
          <a:prstGeom prst="bentConnector3">
            <a:avLst>
              <a:gd fmla="val 101550" name="adj1"/>
            </a:avLst>
          </a:prstGeom>
          <a:noFill/>
          <a:ln cap="flat" cmpd="sng" w="9525">
            <a:solidFill>
              <a:schemeClr val="dk1"/>
            </a:solidFill>
            <a:prstDash val="solid"/>
            <a:round/>
            <a:headEnd len="med" w="med" type="none"/>
            <a:tailEnd len="med" w="med" type="oval"/>
          </a:ln>
        </p:spPr>
      </p:cxnSp>
      <p:cxnSp>
        <p:nvCxnSpPr>
          <p:cNvPr id="959" name="Google Shape;959;p55"/>
          <p:cNvCxnSpPr>
            <a:stCxn id="955" idx="3"/>
          </p:cNvCxnSpPr>
          <p:nvPr/>
        </p:nvCxnSpPr>
        <p:spPr>
          <a:xfrm flipH="1" rot="10800000">
            <a:off x="2669525" y="3124850"/>
            <a:ext cx="935100" cy="954000"/>
          </a:xfrm>
          <a:prstGeom prst="bentConnector2">
            <a:avLst/>
          </a:prstGeom>
          <a:noFill/>
          <a:ln cap="flat" cmpd="sng" w="9525">
            <a:solidFill>
              <a:schemeClr val="dk1"/>
            </a:solidFill>
            <a:prstDash val="solid"/>
            <a:round/>
            <a:headEnd len="med" w="med" type="none"/>
            <a:tailEnd len="med" w="med" type="oval"/>
          </a:ln>
        </p:spPr>
      </p:cxnSp>
      <p:cxnSp>
        <p:nvCxnSpPr>
          <p:cNvPr id="960" name="Google Shape;960;p55"/>
          <p:cNvCxnSpPr>
            <a:stCxn id="953" idx="1"/>
          </p:cNvCxnSpPr>
          <p:nvPr/>
        </p:nvCxnSpPr>
        <p:spPr>
          <a:xfrm rot="10800000">
            <a:off x="4286151" y="2580950"/>
            <a:ext cx="2175600" cy="14979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961" name="Google Shape;961;p55"/>
          <p:cNvCxnSpPr>
            <a:stCxn id="957" idx="1"/>
          </p:cNvCxnSpPr>
          <p:nvPr/>
        </p:nvCxnSpPr>
        <p:spPr>
          <a:xfrm flipH="1">
            <a:off x="4505451" y="2063971"/>
            <a:ext cx="1956300" cy="927600"/>
          </a:xfrm>
          <a:prstGeom prst="bentConnector3">
            <a:avLst>
              <a:gd fmla="val 50000" name="adj1"/>
            </a:avLst>
          </a:prstGeom>
          <a:noFill/>
          <a:ln cap="flat" cmpd="sng" w="9525">
            <a:solidFill>
              <a:schemeClr val="dk1"/>
            </a:solidFill>
            <a:prstDash val="solid"/>
            <a:round/>
            <a:headEnd len="med" w="med" type="none"/>
            <a:tailEnd len="med" w="med" type="oval"/>
          </a:ln>
        </p:spPr>
      </p:cxnSp>
      <p:sp>
        <p:nvSpPr>
          <p:cNvPr id="962" name="Google Shape;962;p55"/>
          <p:cNvSpPr/>
          <p:nvPr/>
        </p:nvSpPr>
        <p:spPr>
          <a:xfrm>
            <a:off x="7677975" y="0"/>
            <a:ext cx="1466100" cy="68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 name="Shape 966"/>
        <p:cNvGrpSpPr/>
        <p:nvPr/>
      </p:nvGrpSpPr>
      <p:grpSpPr>
        <a:xfrm>
          <a:off x="0" y="0"/>
          <a:ext cx="0" cy="0"/>
          <a:chOff x="0" y="0"/>
          <a:chExt cx="0" cy="0"/>
        </a:xfrm>
      </p:grpSpPr>
      <p:sp>
        <p:nvSpPr>
          <p:cNvPr id="967" name="Google Shape;967;p56"/>
          <p:cNvSpPr txBox="1"/>
          <p:nvPr>
            <p:ph type="ctrTitle"/>
          </p:nvPr>
        </p:nvSpPr>
        <p:spPr>
          <a:xfrm>
            <a:off x="2429950" y="535000"/>
            <a:ext cx="4284000" cy="113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968" name="Google Shape;968;p56"/>
          <p:cNvSpPr txBox="1"/>
          <p:nvPr>
            <p:ph idx="1" type="subTitle"/>
          </p:nvPr>
        </p:nvSpPr>
        <p:spPr>
          <a:xfrm>
            <a:off x="2425075" y="1667500"/>
            <a:ext cx="4293900" cy="122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2000">
                <a:solidFill>
                  <a:schemeClr val="accent1"/>
                </a:solidFill>
              </a:rPr>
              <a:t>Do you have any questions?</a:t>
            </a:r>
            <a:endParaRPr b="1" sz="2000">
              <a:solidFill>
                <a:schemeClr val="accent1"/>
              </a:solidFill>
            </a:endParaRPr>
          </a:p>
          <a:p>
            <a:pPr indent="0" lvl="0" marL="0" rtl="0" algn="ctr">
              <a:spcBef>
                <a:spcPts val="0"/>
              </a:spcBef>
              <a:spcAft>
                <a:spcPts val="0"/>
              </a:spcAft>
              <a:buClr>
                <a:schemeClr val="dk1"/>
              </a:buClr>
              <a:buSzPts val="1100"/>
              <a:buFont typeface="Arial"/>
              <a:buNone/>
            </a:pPr>
            <a:r>
              <a:rPr lang="en">
                <a:solidFill>
                  <a:schemeClr val="lt1"/>
                </a:solidFill>
              </a:rPr>
              <a:t>addyouremail@freepik.com </a:t>
            </a:r>
            <a:endParaRPr>
              <a:solidFill>
                <a:schemeClr val="lt1"/>
              </a:solidFill>
            </a:endParaRPr>
          </a:p>
          <a:p>
            <a:pPr indent="0" lvl="0" marL="0" rtl="0" algn="ctr">
              <a:spcBef>
                <a:spcPts val="0"/>
              </a:spcBef>
              <a:spcAft>
                <a:spcPts val="0"/>
              </a:spcAft>
              <a:buClr>
                <a:schemeClr val="dk1"/>
              </a:buClr>
              <a:buSzPts val="1100"/>
              <a:buFont typeface="Arial"/>
              <a:buNone/>
            </a:pPr>
            <a:r>
              <a:rPr lang="en">
                <a:solidFill>
                  <a:schemeClr val="lt1"/>
                </a:solidFill>
              </a:rPr>
              <a:t>+91  620 421 838 </a:t>
            </a:r>
            <a:endParaRPr>
              <a:solidFill>
                <a:schemeClr val="lt1"/>
              </a:solidFill>
            </a:endParaRPr>
          </a:p>
          <a:p>
            <a:pPr indent="0" lvl="0" marL="0" rtl="0" algn="ctr">
              <a:spcBef>
                <a:spcPts val="0"/>
              </a:spcBef>
              <a:spcAft>
                <a:spcPts val="0"/>
              </a:spcAft>
              <a:buNone/>
            </a:pPr>
            <a:r>
              <a:rPr lang="en">
                <a:solidFill>
                  <a:schemeClr val="lt1"/>
                </a:solidFill>
              </a:rPr>
              <a:t>yourwebsite.com</a:t>
            </a:r>
            <a:endParaRPr>
              <a:solidFill>
                <a:schemeClr val="lt1"/>
              </a:solidFill>
            </a:endParaRPr>
          </a:p>
        </p:txBody>
      </p:sp>
      <p:sp>
        <p:nvSpPr>
          <p:cNvPr id="969" name="Google Shape;969;p56"/>
          <p:cNvSpPr txBox="1"/>
          <p:nvPr/>
        </p:nvSpPr>
        <p:spPr>
          <a:xfrm>
            <a:off x="3072025" y="2888499"/>
            <a:ext cx="3000000" cy="3915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200">
                <a:solidFill>
                  <a:schemeClr val="lt1"/>
                </a:solidFill>
                <a:latin typeface="Manrope"/>
                <a:ea typeface="Manrope"/>
                <a:cs typeface="Manrope"/>
                <a:sym typeface="Manrope"/>
              </a:rPr>
              <a:t>Please keep this slide for attribution</a:t>
            </a:r>
            <a:endParaRPr b="1" sz="1200">
              <a:solidFill>
                <a:schemeClr val="lt1"/>
              </a:solidFill>
              <a:latin typeface="Manrope"/>
              <a:ea typeface="Manrope"/>
              <a:cs typeface="Manrope"/>
              <a:sym typeface="Manrope"/>
            </a:endParaRPr>
          </a:p>
        </p:txBody>
      </p:sp>
      <p:sp>
        <p:nvSpPr>
          <p:cNvPr id="970" name="Google Shape;970;p56"/>
          <p:cNvSpPr/>
          <p:nvPr/>
        </p:nvSpPr>
        <p:spPr>
          <a:xfrm>
            <a:off x="3417463" y="3479350"/>
            <a:ext cx="391069" cy="391501"/>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 name="Google Shape;971;p56"/>
          <p:cNvGrpSpPr/>
          <p:nvPr/>
        </p:nvGrpSpPr>
        <p:grpSpPr>
          <a:xfrm>
            <a:off x="4056356" y="3479481"/>
            <a:ext cx="391493" cy="391061"/>
            <a:chOff x="3303268" y="3817349"/>
            <a:chExt cx="346056" cy="345674"/>
          </a:xfrm>
        </p:grpSpPr>
        <p:sp>
          <p:nvSpPr>
            <p:cNvPr id="972" name="Google Shape;972;p5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56"/>
          <p:cNvGrpSpPr/>
          <p:nvPr/>
        </p:nvGrpSpPr>
        <p:grpSpPr>
          <a:xfrm>
            <a:off x="4695666" y="3479481"/>
            <a:ext cx="391457" cy="391061"/>
            <a:chOff x="4201447" y="3817349"/>
            <a:chExt cx="346024" cy="345674"/>
          </a:xfrm>
        </p:grpSpPr>
        <p:sp>
          <p:nvSpPr>
            <p:cNvPr id="977" name="Google Shape;977;p5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56"/>
          <p:cNvGrpSpPr/>
          <p:nvPr/>
        </p:nvGrpSpPr>
        <p:grpSpPr>
          <a:xfrm>
            <a:off x="5334940" y="3479474"/>
            <a:ext cx="391493" cy="391061"/>
            <a:chOff x="2238181" y="4120624"/>
            <a:chExt cx="346056" cy="345674"/>
          </a:xfrm>
        </p:grpSpPr>
        <p:grpSp>
          <p:nvGrpSpPr>
            <p:cNvPr id="980" name="Google Shape;980;p56"/>
            <p:cNvGrpSpPr/>
            <p:nvPr/>
          </p:nvGrpSpPr>
          <p:grpSpPr>
            <a:xfrm>
              <a:off x="2309155" y="4177413"/>
              <a:ext cx="203862" cy="231903"/>
              <a:chOff x="1512725" y="258500"/>
              <a:chExt cx="4570900" cy="5199625"/>
            </a:xfrm>
          </p:grpSpPr>
          <p:sp>
            <p:nvSpPr>
              <p:cNvPr id="981" name="Google Shape;981;p5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 name="Google Shape;983;p5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 name="Shape 987"/>
        <p:cNvGrpSpPr/>
        <p:nvPr/>
      </p:nvGrpSpPr>
      <p:grpSpPr>
        <a:xfrm>
          <a:off x="0" y="0"/>
          <a:ext cx="0" cy="0"/>
          <a:chOff x="0" y="0"/>
          <a:chExt cx="0" cy="0"/>
        </a:xfrm>
      </p:grpSpPr>
      <p:sp>
        <p:nvSpPr>
          <p:cNvPr id="988" name="Google Shape;988;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a:t>
            </a:r>
            <a:r>
              <a:rPr lang="en">
                <a:solidFill>
                  <a:schemeClr val="lt2"/>
                </a:solidFill>
              </a:rPr>
              <a:t>resources</a:t>
            </a:r>
            <a:endParaRPr>
              <a:solidFill>
                <a:schemeClr val="lt2"/>
              </a:solidFill>
            </a:endParaRPr>
          </a:p>
        </p:txBody>
      </p:sp>
      <p:sp>
        <p:nvSpPr>
          <p:cNvPr id="989" name="Google Shape;989;p57"/>
          <p:cNvSpPr txBox="1"/>
          <p:nvPr>
            <p:ph idx="1" type="body"/>
          </p:nvPr>
        </p:nvSpPr>
        <p:spPr>
          <a:xfrm>
            <a:off x="720000" y="1071575"/>
            <a:ext cx="7704000" cy="35370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rPr>
              <a:t>Here’s an assortment of alternative resources whose style fits th</a:t>
            </a:r>
            <a:r>
              <a:rPr lang="en" sz="1200"/>
              <a:t>e one </a:t>
            </a:r>
            <a:r>
              <a:rPr lang="en" sz="1200">
                <a:solidFill>
                  <a:schemeClr val="dk1"/>
                </a:solidFill>
              </a:rPr>
              <a:t>of this template:</a:t>
            </a:r>
            <a:endParaRPr sz="1200">
              <a:solidFill>
                <a:schemeClr val="dk1"/>
              </a:solidFill>
            </a:endParaRPr>
          </a:p>
          <a:p>
            <a:pPr indent="0" lvl="0" marL="0" rtl="0" algn="l">
              <a:spcBef>
                <a:spcPts val="0"/>
              </a:spcBef>
              <a:spcAft>
                <a:spcPts val="0"/>
              </a:spcAft>
              <a:buNone/>
            </a:pPr>
            <a:r>
              <a:rPr b="1" lang="en" sz="1800">
                <a:solidFill>
                  <a:schemeClr val="lt2"/>
                </a:solidFill>
              </a:rPr>
              <a:t>Photos</a:t>
            </a:r>
            <a:endParaRPr b="1" sz="1800">
              <a:solidFill>
                <a:schemeClr val="lt2"/>
              </a:solidFill>
            </a:endParaRPr>
          </a:p>
          <a:p>
            <a:pPr indent="-304800" lvl="0" marL="457200" rtl="0" algn="l">
              <a:lnSpc>
                <a:spcPct val="100000"/>
              </a:lnSpc>
              <a:spcBef>
                <a:spcPts val="1000"/>
              </a:spcBef>
              <a:spcAft>
                <a:spcPts val="0"/>
              </a:spcAft>
              <a:buSzPts val="1200"/>
              <a:buChar char="●"/>
            </a:pPr>
            <a:r>
              <a:rPr lang="en" sz="1200">
                <a:solidFill>
                  <a:schemeClr val="dk1"/>
                </a:solidFill>
                <a:uFill>
                  <a:noFill/>
                </a:uFill>
                <a:hlinkClick r:id="rId3">
                  <a:extLst>
                    <a:ext uri="{A12FA001-AC4F-418D-AE19-62706E023703}">
                      <ahyp:hlinkClr val="tx"/>
                    </a:ext>
                  </a:extLst>
                </a:hlinkClick>
              </a:rPr>
              <a:t>Interior design with photoframes and blue couch</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4">
                  <a:extLst>
                    <a:ext uri="{A12FA001-AC4F-418D-AE19-62706E023703}">
                      <ahyp:hlinkClr val="tx"/>
                    </a:ext>
                  </a:extLst>
                </a:hlinkClick>
              </a:rPr>
              <a:t>Interior design with photoframes and bed with pillows</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5">
                  <a:extLst>
                    <a:ext uri="{A12FA001-AC4F-418D-AE19-62706E023703}">
                      <ahyp:hlinkClr val="tx"/>
                    </a:ext>
                  </a:extLst>
                </a:hlinkClick>
              </a:rPr>
              <a:t>Interior design with photoframes and bed</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6">
                  <a:extLst>
                    <a:ext uri="{A12FA001-AC4F-418D-AE19-62706E023703}">
                      <ahyp:hlinkClr val="tx"/>
                    </a:ext>
                  </a:extLst>
                </a:hlinkClick>
              </a:rPr>
              <a:t>Interior design with photoframes and grey couch</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7">
                  <a:extLst>
                    <a:ext uri="{A12FA001-AC4F-418D-AE19-62706E023703}">
                      <ahyp:hlinkClr val="tx"/>
                    </a:ext>
                  </a:extLst>
                </a:hlinkClick>
              </a:rPr>
              <a:t>Interior design with photoframes and blue table</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8">
                  <a:extLst>
                    <a:ext uri="{A12FA001-AC4F-418D-AE19-62706E023703}">
                      <ahyp:hlinkClr val="tx"/>
                    </a:ext>
                  </a:extLst>
                </a:hlinkClick>
              </a:rPr>
              <a:t>Interior design with photoframe and table</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9">
                  <a:extLst>
                    <a:ext uri="{A12FA001-AC4F-418D-AE19-62706E023703}">
                      <ahyp:hlinkClr val="tx"/>
                    </a:ext>
                  </a:extLst>
                </a:hlinkClick>
              </a:rPr>
              <a:t>Interior design with photoframe and desk</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0">
                  <a:extLst>
                    <a:ext uri="{A12FA001-AC4F-418D-AE19-62706E023703}">
                      <ahyp:hlinkClr val="tx"/>
                    </a:ext>
                  </a:extLst>
                </a:hlinkClick>
              </a:rPr>
              <a:t>Interior design with photoframes and brown couch</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1">
                  <a:extLst>
                    <a:ext uri="{A12FA001-AC4F-418D-AE19-62706E023703}">
                      <ahyp:hlinkClr val="tx"/>
                    </a:ext>
                  </a:extLst>
                </a:hlinkClick>
              </a:rPr>
              <a:t>Creative fengshui practice living room arrangement</a:t>
            </a:r>
            <a:r>
              <a:rPr lang="en" sz="1200">
                <a:solidFill>
                  <a:schemeClr val="dk1"/>
                </a:solidFill>
              </a:rPr>
              <a:t> I</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2">
                  <a:extLst>
                    <a:ext uri="{A12FA001-AC4F-418D-AE19-62706E023703}">
                      <ahyp:hlinkClr val="tx"/>
                    </a:ext>
                  </a:extLst>
                </a:hlinkClick>
              </a:rPr>
              <a:t>Creative fengshui practice home arrangement</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3">
                  <a:extLst>
                    <a:ext uri="{A12FA001-AC4F-418D-AE19-62706E023703}">
                      <ahyp:hlinkClr val="tx"/>
                    </a:ext>
                  </a:extLst>
                </a:hlinkClick>
              </a:rPr>
              <a:t>Creative fengshui practice bedroom arrangement</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4">
                  <a:extLst>
                    <a:ext uri="{A12FA001-AC4F-418D-AE19-62706E023703}">
                      <ahyp:hlinkClr val="tx"/>
                    </a:ext>
                  </a:extLst>
                </a:hlinkClick>
              </a:rPr>
              <a:t>Creative fengshui practice living room arrangement</a:t>
            </a:r>
            <a:r>
              <a:rPr lang="en" sz="1200">
                <a:solidFill>
                  <a:schemeClr val="dk1"/>
                </a:solidFill>
              </a:rPr>
              <a:t> II</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5">
                  <a:extLst>
                    <a:ext uri="{A12FA001-AC4F-418D-AE19-62706E023703}">
                      <ahyp:hlinkClr val="tx"/>
                    </a:ext>
                  </a:extLst>
                </a:hlinkClick>
              </a:rPr>
              <a:t>Creative fengshui practice kitchen arrangement</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6">
                  <a:extLst>
                    <a:ext uri="{A12FA001-AC4F-418D-AE19-62706E023703}">
                      <ahyp:hlinkClr val="tx"/>
                    </a:ext>
                  </a:extLst>
                </a:hlinkClick>
              </a:rPr>
              <a:t>Creative fengshui practice home arrangement</a:t>
            </a:r>
            <a:endParaRPr sz="1200">
              <a:solidFill>
                <a:schemeClr val="dk1"/>
              </a:solidFill>
            </a:endParaRPr>
          </a:p>
        </p:txBody>
      </p:sp>
      <p:sp>
        <p:nvSpPr>
          <p:cNvPr id="990" name="Google Shape;990;p57"/>
          <p:cNvSpPr/>
          <p:nvPr/>
        </p:nvSpPr>
        <p:spPr>
          <a:xfrm>
            <a:off x="7677975" y="0"/>
            <a:ext cx="1466100" cy="68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7"/>
          <p:cNvSpPr/>
          <p:nvPr/>
        </p:nvSpPr>
        <p:spPr>
          <a:xfrm>
            <a:off x="7192700" y="3596700"/>
            <a:ext cx="885300" cy="1546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7"/>
          <p:cNvSpPr/>
          <p:nvPr/>
        </p:nvSpPr>
        <p:spPr>
          <a:xfrm>
            <a:off x="6454450" y="3903900"/>
            <a:ext cx="2301600" cy="1239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6" name="Shape 996"/>
        <p:cNvGrpSpPr/>
        <p:nvPr/>
      </p:nvGrpSpPr>
      <p:grpSpPr>
        <a:xfrm>
          <a:off x="0" y="0"/>
          <a:ext cx="0" cy="0"/>
          <a:chOff x="0" y="0"/>
          <a:chExt cx="0" cy="0"/>
        </a:xfrm>
      </p:grpSpPr>
      <p:sp>
        <p:nvSpPr>
          <p:cNvPr id="997" name="Google Shape;997;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998" name="Google Shape;998;p58"/>
          <p:cNvSpPr txBox="1"/>
          <p:nvPr>
            <p:ph idx="1" type="body"/>
          </p:nvPr>
        </p:nvSpPr>
        <p:spPr>
          <a:xfrm>
            <a:off x="720000" y="1071575"/>
            <a:ext cx="7704000" cy="35370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rPr>
              <a:t>Did you like the resources on this template? Get them for free at our other websites:</a:t>
            </a:r>
            <a:endParaRPr sz="1200">
              <a:solidFill>
                <a:schemeClr val="dk1"/>
              </a:solidFill>
            </a:endParaRPr>
          </a:p>
          <a:p>
            <a:pPr indent="0" lvl="0" marL="0" rtl="0" algn="l">
              <a:spcBef>
                <a:spcPts val="300"/>
              </a:spcBef>
              <a:spcAft>
                <a:spcPts val="0"/>
              </a:spcAft>
              <a:buNone/>
            </a:pPr>
            <a:r>
              <a:rPr b="1" lang="en" sz="1800">
                <a:solidFill>
                  <a:schemeClr val="lt2"/>
                </a:solidFill>
              </a:rPr>
              <a:t>Vectors</a:t>
            </a:r>
            <a:endParaRPr b="1" sz="1800">
              <a:solidFill>
                <a:schemeClr val="lt2"/>
              </a:solidFill>
            </a:endParaRPr>
          </a:p>
          <a:p>
            <a:pPr indent="-304800" lvl="0" marL="457200" rtl="0" algn="l">
              <a:lnSpc>
                <a:spcPct val="100000"/>
              </a:lnSpc>
              <a:spcBef>
                <a:spcPts val="1000"/>
              </a:spcBef>
              <a:spcAft>
                <a:spcPts val="0"/>
              </a:spcAft>
              <a:buSzPts val="1200"/>
              <a:buChar char="●"/>
            </a:pPr>
            <a:r>
              <a:rPr lang="en" sz="1200">
                <a:solidFill>
                  <a:schemeClr val="dk1"/>
                </a:solidFill>
                <a:uFill>
                  <a:noFill/>
                </a:uFill>
                <a:hlinkClick r:id="rId3">
                  <a:extLst>
                    <a:ext uri="{A12FA001-AC4F-418D-AE19-62706E023703}">
                      <ahyp:hlinkClr val="tx"/>
                    </a:ext>
                  </a:extLst>
                </a:hlinkClick>
              </a:rPr>
              <a:t>Flat interior design company social media promo template</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4">
                  <a:extLst>
                    <a:ext uri="{A12FA001-AC4F-418D-AE19-62706E023703}">
                      <ahyp:hlinkClr val="tx"/>
                    </a:ext>
                  </a:extLst>
                </a:hlinkClick>
              </a:rPr>
              <a:t>Flat interior design company social media cover template</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5">
                  <a:extLst>
                    <a:ext uri="{A12FA001-AC4F-418D-AE19-62706E023703}">
                      <ahyp:hlinkClr val="tx"/>
                    </a:ext>
                  </a:extLst>
                </a:hlinkClick>
              </a:rPr>
              <a:t>Flat interior design company landing page template</a:t>
            </a:r>
            <a:endParaRPr b="1" sz="1800">
              <a:solidFill>
                <a:schemeClr val="lt2"/>
              </a:solidFill>
            </a:endParaRPr>
          </a:p>
          <a:p>
            <a:pPr indent="0" lvl="0" marL="0" rtl="0" algn="l">
              <a:lnSpc>
                <a:spcPct val="100000"/>
              </a:lnSpc>
              <a:spcBef>
                <a:spcPts val="1000"/>
              </a:spcBef>
              <a:spcAft>
                <a:spcPts val="0"/>
              </a:spcAft>
              <a:buNone/>
            </a:pPr>
            <a:r>
              <a:rPr b="1" lang="en" sz="1800">
                <a:solidFill>
                  <a:schemeClr val="lt2"/>
                </a:solidFill>
              </a:rPr>
              <a:t>Photos</a:t>
            </a:r>
            <a:endParaRPr b="1" sz="1800">
              <a:solidFill>
                <a:schemeClr val="lt2"/>
              </a:solidFill>
            </a:endParaRPr>
          </a:p>
          <a:p>
            <a:pPr indent="-304800" lvl="0" marL="457200" rtl="0" algn="l">
              <a:lnSpc>
                <a:spcPct val="100000"/>
              </a:lnSpc>
              <a:spcBef>
                <a:spcPts val="1000"/>
              </a:spcBef>
              <a:spcAft>
                <a:spcPts val="0"/>
              </a:spcAft>
              <a:buSzPts val="1200"/>
              <a:buChar char="●"/>
            </a:pPr>
            <a:r>
              <a:rPr lang="en" sz="1200">
                <a:solidFill>
                  <a:schemeClr val="dk1"/>
                </a:solidFill>
                <a:uFill>
                  <a:noFill/>
                </a:uFill>
                <a:hlinkClick r:id="rId6">
                  <a:extLst>
                    <a:ext uri="{A12FA001-AC4F-418D-AE19-62706E023703}">
                      <ahyp:hlinkClr val="tx"/>
                    </a:ext>
                  </a:extLst>
                </a:hlinkClick>
              </a:rPr>
              <a:t>Front view of interior room design concept</a:t>
            </a:r>
            <a:r>
              <a:rPr lang="en" sz="1200">
                <a:solidFill>
                  <a:schemeClr val="dk1"/>
                </a:solidFill>
              </a:rPr>
              <a:t> I</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7">
                  <a:extLst>
                    <a:ext uri="{A12FA001-AC4F-418D-AE19-62706E023703}">
                      <ahyp:hlinkClr val="tx"/>
                    </a:ext>
                  </a:extLst>
                </a:hlinkClick>
              </a:rPr>
              <a:t>Front view of interior room design concept</a:t>
            </a:r>
            <a:r>
              <a:rPr lang="en" sz="1200">
                <a:solidFill>
                  <a:schemeClr val="dk1"/>
                </a:solidFill>
              </a:rPr>
              <a:t> II</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8">
                  <a:extLst>
                    <a:ext uri="{A12FA001-AC4F-418D-AE19-62706E023703}">
                      <ahyp:hlinkClr val="tx"/>
                    </a:ext>
                  </a:extLst>
                </a:hlinkClick>
              </a:rPr>
              <a:t>Front view of interior room design concept</a:t>
            </a:r>
            <a:r>
              <a:rPr lang="en" sz="1200">
                <a:solidFill>
                  <a:schemeClr val="dk1"/>
                </a:solidFill>
              </a:rPr>
              <a:t> III</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9">
                  <a:extLst>
                    <a:ext uri="{A12FA001-AC4F-418D-AE19-62706E023703}">
                      <ahyp:hlinkClr val="tx"/>
                    </a:ext>
                  </a:extLst>
                </a:hlinkClick>
              </a:rPr>
              <a:t>Front view of interior room design concept</a:t>
            </a:r>
            <a:r>
              <a:rPr lang="en" sz="1200">
                <a:solidFill>
                  <a:schemeClr val="dk1"/>
                </a:solidFill>
              </a:rPr>
              <a:t> IV</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0">
                  <a:extLst>
                    <a:ext uri="{A12FA001-AC4F-418D-AE19-62706E023703}">
                      <ahyp:hlinkClr val="tx"/>
                    </a:ext>
                  </a:extLst>
                </a:hlinkClick>
              </a:rPr>
              <a:t>Front view of interior room design concept</a:t>
            </a:r>
            <a:r>
              <a:rPr lang="en" sz="1200">
                <a:solidFill>
                  <a:schemeClr val="dk1"/>
                </a:solidFill>
              </a:rPr>
              <a:t> V</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1">
                  <a:extLst>
                    <a:ext uri="{A12FA001-AC4F-418D-AE19-62706E023703}">
                      <ahyp:hlinkClr val="tx"/>
                    </a:ext>
                  </a:extLst>
                </a:hlinkClick>
              </a:rPr>
              <a:t>Front view of interior room design concept</a:t>
            </a:r>
            <a:r>
              <a:rPr lang="en" sz="1200">
                <a:solidFill>
                  <a:schemeClr val="dk1"/>
                </a:solidFill>
              </a:rPr>
              <a:t> VI</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2">
                  <a:extLst>
                    <a:ext uri="{A12FA001-AC4F-418D-AE19-62706E023703}">
                      <ahyp:hlinkClr val="tx"/>
                    </a:ext>
                  </a:extLst>
                </a:hlinkClick>
              </a:rPr>
              <a:t>Front view of interior room design concept</a:t>
            </a:r>
            <a:r>
              <a:rPr lang="en" sz="1200">
                <a:solidFill>
                  <a:schemeClr val="dk1"/>
                </a:solidFill>
              </a:rPr>
              <a:t> VII</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3">
                  <a:extLst>
                    <a:ext uri="{A12FA001-AC4F-418D-AE19-62706E023703}">
                      <ahyp:hlinkClr val="tx"/>
                    </a:ext>
                  </a:extLst>
                </a:hlinkClick>
              </a:rPr>
              <a:t>Front view of interior room design concept</a:t>
            </a:r>
            <a:r>
              <a:rPr lang="en" sz="1200">
                <a:solidFill>
                  <a:schemeClr val="dk1"/>
                </a:solidFill>
              </a:rPr>
              <a:t> VIII</a:t>
            </a:r>
            <a:endParaRPr sz="1200">
              <a:solidFill>
                <a:schemeClr val="dk1"/>
              </a:solidFill>
            </a:endParaRPr>
          </a:p>
          <a:p>
            <a:pPr indent="-304800" lvl="0" marL="457200" rtl="0" algn="l">
              <a:lnSpc>
                <a:spcPct val="100000"/>
              </a:lnSpc>
              <a:spcBef>
                <a:spcPts val="0"/>
              </a:spcBef>
              <a:spcAft>
                <a:spcPts val="0"/>
              </a:spcAft>
              <a:buSzPts val="1200"/>
              <a:buChar char="●"/>
            </a:pPr>
            <a:r>
              <a:rPr lang="en" sz="1200">
                <a:solidFill>
                  <a:schemeClr val="dk1"/>
                </a:solidFill>
                <a:uFill>
                  <a:noFill/>
                </a:uFill>
                <a:hlinkClick r:id="rId14">
                  <a:extLst>
                    <a:ext uri="{A12FA001-AC4F-418D-AE19-62706E023703}">
                      <ahyp:hlinkClr val="tx"/>
                    </a:ext>
                  </a:extLst>
                </a:hlinkClick>
              </a:rPr>
              <a:t>Front view of interior room design concept</a:t>
            </a:r>
            <a:r>
              <a:rPr lang="en" sz="1200">
                <a:solidFill>
                  <a:schemeClr val="dk1"/>
                </a:solidFill>
              </a:rPr>
              <a:t> IX</a:t>
            </a:r>
            <a:endParaRPr sz="1200">
              <a:solidFill>
                <a:schemeClr val="dk1"/>
              </a:solidFill>
            </a:endParaRPr>
          </a:p>
        </p:txBody>
      </p:sp>
      <p:sp>
        <p:nvSpPr>
          <p:cNvPr id="999" name="Google Shape;999;p58"/>
          <p:cNvSpPr/>
          <p:nvPr/>
        </p:nvSpPr>
        <p:spPr>
          <a:xfrm>
            <a:off x="7494800" y="4361350"/>
            <a:ext cx="1188600" cy="1188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8"/>
          <p:cNvSpPr/>
          <p:nvPr/>
        </p:nvSpPr>
        <p:spPr>
          <a:xfrm>
            <a:off x="8305750" y="2827875"/>
            <a:ext cx="1188600" cy="1188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4" name="Shape 1004"/>
        <p:cNvGrpSpPr/>
        <p:nvPr/>
      </p:nvGrpSpPr>
      <p:grpSpPr>
        <a:xfrm>
          <a:off x="0" y="0"/>
          <a:ext cx="0" cy="0"/>
          <a:chOff x="0" y="0"/>
          <a:chExt cx="0" cy="0"/>
        </a:xfrm>
      </p:grpSpPr>
      <p:sp>
        <p:nvSpPr>
          <p:cNvPr id="1005" name="Google Shape;1005;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006" name="Google Shape;1006;p59"/>
          <p:cNvSpPr txBox="1"/>
          <p:nvPr>
            <p:ph idx="1" type="body"/>
          </p:nvPr>
        </p:nvSpPr>
        <p:spPr>
          <a:xfrm>
            <a:off x="720000" y="1071575"/>
            <a:ext cx="7704000" cy="35370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rPr>
              <a:t>Did you like the resources on this template? Get them for free at our other websites:</a:t>
            </a:r>
            <a:endParaRPr b="1" sz="1200">
              <a:solidFill>
                <a:schemeClr val="lt2"/>
              </a:solidFill>
            </a:endParaRPr>
          </a:p>
          <a:p>
            <a:pPr indent="0" lvl="0" marL="0" rtl="0" algn="l">
              <a:lnSpc>
                <a:spcPct val="100000"/>
              </a:lnSpc>
              <a:spcBef>
                <a:spcPts val="0"/>
              </a:spcBef>
              <a:spcAft>
                <a:spcPts val="0"/>
              </a:spcAft>
              <a:buNone/>
            </a:pPr>
            <a:r>
              <a:rPr b="1" lang="en" sz="1800">
                <a:solidFill>
                  <a:schemeClr val="lt2"/>
                </a:solidFill>
              </a:rPr>
              <a:t>Photos</a:t>
            </a:r>
            <a:endParaRPr sz="1200">
              <a:solidFill>
                <a:schemeClr val="dk1"/>
              </a:solidFill>
            </a:endParaRPr>
          </a:p>
          <a:p>
            <a:pPr indent="-304800" lvl="0" marL="457200" rtl="0" algn="l">
              <a:lnSpc>
                <a:spcPct val="100000"/>
              </a:lnSpc>
              <a:spcBef>
                <a:spcPts val="1000"/>
              </a:spcBef>
              <a:spcAft>
                <a:spcPts val="0"/>
              </a:spcAft>
              <a:buClr>
                <a:schemeClr val="dk1"/>
              </a:buClr>
              <a:buSzPts val="1200"/>
              <a:buChar char="●"/>
            </a:pPr>
            <a:r>
              <a:rPr lang="en" sz="1200">
                <a:solidFill>
                  <a:schemeClr val="dk1"/>
                </a:solidFill>
                <a:uFill>
                  <a:noFill/>
                </a:uFill>
                <a:hlinkClick r:id="rId3">
                  <a:extLst>
                    <a:ext uri="{A12FA001-AC4F-418D-AE19-62706E023703}">
                      <ahyp:hlinkClr val="tx"/>
                    </a:ext>
                  </a:extLst>
                </a:hlinkClick>
              </a:rPr>
              <a:t>Beautiful interior room design concept</a:t>
            </a:r>
            <a:r>
              <a:rPr lang="en" sz="1200">
                <a:solidFill>
                  <a:schemeClr val="dk1"/>
                </a:solidFill>
              </a:rPr>
              <a:t> I</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4">
                  <a:extLst>
                    <a:ext uri="{A12FA001-AC4F-418D-AE19-62706E023703}">
                      <ahyp:hlinkClr val="tx"/>
                    </a:ext>
                  </a:extLst>
                </a:hlinkClick>
              </a:rPr>
              <a:t>Beautiful interior room design concept</a:t>
            </a:r>
            <a:r>
              <a:rPr lang="en" sz="1200">
                <a:solidFill>
                  <a:schemeClr val="dk1"/>
                </a:solidFill>
              </a:rPr>
              <a:t> II</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5">
                  <a:extLst>
                    <a:ext uri="{A12FA001-AC4F-418D-AE19-62706E023703}">
                      <ahyp:hlinkClr val="tx"/>
                    </a:ext>
                  </a:extLst>
                </a:hlinkClick>
              </a:rPr>
              <a:t>Beautiful interior room design concept</a:t>
            </a:r>
            <a:r>
              <a:rPr lang="en" sz="1200">
                <a:solidFill>
                  <a:schemeClr val="dk1"/>
                </a:solidFill>
              </a:rPr>
              <a:t> III</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6">
                  <a:extLst>
                    <a:ext uri="{A12FA001-AC4F-418D-AE19-62706E023703}">
                      <ahyp:hlinkClr val="tx"/>
                    </a:ext>
                  </a:extLst>
                </a:hlinkClick>
              </a:rPr>
              <a:t>Beautiful interior room design concept</a:t>
            </a:r>
            <a:r>
              <a:rPr lang="en" sz="1200">
                <a:solidFill>
                  <a:schemeClr val="dk1"/>
                </a:solidFill>
              </a:rPr>
              <a:t> IV</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7">
                  <a:extLst>
                    <a:ext uri="{A12FA001-AC4F-418D-AE19-62706E023703}">
                      <ahyp:hlinkClr val="tx"/>
                    </a:ext>
                  </a:extLst>
                </a:hlinkClick>
              </a:rPr>
              <a:t>Beautiful interior room design concept</a:t>
            </a:r>
            <a:r>
              <a:rPr lang="en" sz="1200">
                <a:solidFill>
                  <a:schemeClr val="dk1"/>
                </a:solidFill>
              </a:rPr>
              <a:t> V</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8">
                  <a:extLst>
                    <a:ext uri="{A12FA001-AC4F-418D-AE19-62706E023703}">
                      <ahyp:hlinkClr val="tx"/>
                    </a:ext>
                  </a:extLst>
                </a:hlinkClick>
              </a:rPr>
              <a:t>Beautiful interior room design concept</a:t>
            </a:r>
            <a:r>
              <a:rPr lang="en" sz="1200">
                <a:solidFill>
                  <a:schemeClr val="dk1"/>
                </a:solidFill>
              </a:rPr>
              <a:t> VI</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9">
                  <a:extLst>
                    <a:ext uri="{A12FA001-AC4F-418D-AE19-62706E023703}">
                      <ahyp:hlinkClr val="tx"/>
                    </a:ext>
                  </a:extLst>
                </a:hlinkClick>
              </a:rPr>
              <a:t>Beautiful interior room design concept</a:t>
            </a:r>
            <a:r>
              <a:rPr lang="en" sz="1200">
                <a:solidFill>
                  <a:schemeClr val="dk1"/>
                </a:solidFill>
              </a:rPr>
              <a:t> VII</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0">
                  <a:extLst>
                    <a:ext uri="{A12FA001-AC4F-418D-AE19-62706E023703}">
                      <ahyp:hlinkClr val="tx"/>
                    </a:ext>
                  </a:extLst>
                </a:hlinkClick>
              </a:rPr>
              <a:t>Room decor with potted plants and sofa</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1">
                  <a:extLst>
                    <a:ext uri="{A12FA001-AC4F-418D-AE19-62706E023703}">
                      <ahyp:hlinkClr val="tx"/>
                    </a:ext>
                  </a:extLst>
                </a:hlinkClick>
              </a:rPr>
              <a:t>Room decor with potted monstera plant</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2">
                  <a:extLst>
                    <a:ext uri="{A12FA001-AC4F-418D-AE19-62706E023703}">
                      <ahyp:hlinkClr val="tx"/>
                    </a:ext>
                  </a:extLst>
                </a:hlinkClick>
              </a:rPr>
              <a:t>Empty modern room with furniture</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3">
                  <a:extLst>
                    <a:ext uri="{A12FA001-AC4F-418D-AE19-62706E023703}">
                      <ahyp:hlinkClr val="tx"/>
                    </a:ext>
                  </a:extLst>
                </a:hlinkClick>
              </a:rPr>
              <a:t>Close up on elegant decoration of house</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4">
                  <a:extLst>
                    <a:ext uri="{A12FA001-AC4F-418D-AE19-62706E023703}">
                      <ahyp:hlinkClr val="tx"/>
                    </a:ext>
                  </a:extLst>
                </a:hlinkClick>
              </a:rPr>
              <a:t>Young woman preparing for her bath time</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5">
                  <a:extLst>
                    <a:ext uri="{A12FA001-AC4F-418D-AE19-62706E023703}">
                      <ahyp:hlinkClr val="tx"/>
                    </a:ext>
                  </a:extLst>
                </a:hlinkClick>
              </a:rPr>
              <a:t>Empty modern room with furniture</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6">
                  <a:extLst>
                    <a:ext uri="{A12FA001-AC4F-418D-AE19-62706E023703}">
                      <ahyp:hlinkClr val="tx"/>
                    </a:ext>
                  </a:extLst>
                </a:hlinkClick>
              </a:rPr>
              <a:t>Room interior design</a:t>
            </a:r>
            <a:endParaRPr sz="1200">
              <a:solidFill>
                <a:schemeClr val="dk1"/>
              </a:solidFill>
            </a:endParaRPr>
          </a:p>
        </p:txBody>
      </p:sp>
      <p:sp>
        <p:nvSpPr>
          <p:cNvPr id="1007" name="Google Shape;1007;p59"/>
          <p:cNvSpPr/>
          <p:nvPr/>
        </p:nvSpPr>
        <p:spPr>
          <a:xfrm>
            <a:off x="7429500" y="78400"/>
            <a:ext cx="1714500" cy="45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9"/>
          <p:cNvSpPr/>
          <p:nvPr/>
        </p:nvSpPr>
        <p:spPr>
          <a:xfrm>
            <a:off x="0" y="1770400"/>
            <a:ext cx="543600" cy="2441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9"/>
          <p:cNvSpPr/>
          <p:nvPr/>
        </p:nvSpPr>
        <p:spPr>
          <a:xfrm>
            <a:off x="4019350" y="4845300"/>
            <a:ext cx="2571900" cy="298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 name="Shape 1013"/>
        <p:cNvGrpSpPr/>
        <p:nvPr/>
      </p:nvGrpSpPr>
      <p:grpSpPr>
        <a:xfrm>
          <a:off x="0" y="0"/>
          <a:ext cx="0" cy="0"/>
          <a:chOff x="0" y="0"/>
          <a:chExt cx="0" cy="0"/>
        </a:xfrm>
      </p:grpSpPr>
      <p:sp>
        <p:nvSpPr>
          <p:cNvPr id="1014" name="Google Shape;1014;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015" name="Google Shape;1015;p60"/>
          <p:cNvSpPr txBox="1"/>
          <p:nvPr>
            <p:ph idx="1" type="body"/>
          </p:nvPr>
        </p:nvSpPr>
        <p:spPr>
          <a:xfrm>
            <a:off x="720000" y="1071575"/>
            <a:ext cx="7704000" cy="35370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dk1"/>
                </a:solidFill>
              </a:rPr>
              <a:t>Did you like the resources on this template? Get them for free at our other websites:</a:t>
            </a:r>
            <a:endParaRPr b="1" sz="1200">
              <a:solidFill>
                <a:schemeClr val="lt2"/>
              </a:solidFill>
            </a:endParaRPr>
          </a:p>
          <a:p>
            <a:pPr indent="0" lvl="0" marL="0" rtl="0" algn="l">
              <a:lnSpc>
                <a:spcPct val="100000"/>
              </a:lnSpc>
              <a:spcBef>
                <a:spcPts val="0"/>
              </a:spcBef>
              <a:spcAft>
                <a:spcPts val="0"/>
              </a:spcAft>
              <a:buNone/>
            </a:pPr>
            <a:r>
              <a:rPr b="1" lang="en" sz="1800">
                <a:solidFill>
                  <a:schemeClr val="lt2"/>
                </a:solidFill>
              </a:rPr>
              <a:t>Photos</a:t>
            </a:r>
            <a:endParaRPr sz="1800">
              <a:solidFill>
                <a:schemeClr val="dk1"/>
              </a:solidFill>
            </a:endParaRPr>
          </a:p>
          <a:p>
            <a:pPr indent="-304800" lvl="0" marL="457200" rtl="0" algn="l">
              <a:lnSpc>
                <a:spcPct val="100000"/>
              </a:lnSpc>
              <a:spcBef>
                <a:spcPts val="1000"/>
              </a:spcBef>
              <a:spcAft>
                <a:spcPts val="0"/>
              </a:spcAft>
              <a:buClr>
                <a:schemeClr val="dk1"/>
              </a:buClr>
              <a:buSzPts val="1200"/>
              <a:buChar char="●"/>
            </a:pPr>
            <a:r>
              <a:rPr lang="en" sz="1200">
                <a:solidFill>
                  <a:schemeClr val="dk1"/>
                </a:solidFill>
                <a:uFill>
                  <a:noFill/>
                </a:uFill>
                <a:hlinkClick r:id="rId3">
                  <a:extLst>
                    <a:ext uri="{A12FA001-AC4F-418D-AE19-62706E023703}">
                      <ahyp:hlinkClr val="tx"/>
                    </a:ext>
                  </a:extLst>
                </a:hlinkClick>
              </a:rPr>
              <a:t>Interior design bathroom with bathtub and shower</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4">
                  <a:extLst>
                    <a:ext uri="{A12FA001-AC4F-418D-AE19-62706E023703}">
                      <ahyp:hlinkClr val="tx"/>
                    </a:ext>
                  </a:extLst>
                </a:hlinkClick>
              </a:rPr>
              <a:t>Minimalistic white bathtub with a towel on it</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5">
                  <a:extLst>
                    <a:ext uri="{A12FA001-AC4F-418D-AE19-62706E023703}">
                      <ahyp:hlinkClr val="tx"/>
                    </a:ext>
                  </a:extLst>
                </a:hlinkClick>
              </a:rPr>
              <a:t>Interior design with photoframes and shelves</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6">
                  <a:extLst>
                    <a:ext uri="{A12FA001-AC4F-418D-AE19-62706E023703}">
                      <ahyp:hlinkClr val="tx"/>
                    </a:ext>
                  </a:extLst>
                </a:hlinkClick>
              </a:rPr>
              <a:t>Interior design with photoframes and comfortable couch</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7">
                  <a:extLst>
                    <a:ext uri="{A12FA001-AC4F-418D-AE19-62706E023703}">
                      <ahyp:hlinkClr val="tx"/>
                    </a:ext>
                  </a:extLst>
                </a:hlinkClick>
              </a:rPr>
              <a:t>Interior design with photoframes and couch</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8">
                  <a:extLst>
                    <a:ext uri="{A12FA001-AC4F-418D-AE19-62706E023703}">
                      <ahyp:hlinkClr val="tx"/>
                    </a:ext>
                  </a:extLst>
                </a:hlinkClick>
              </a:rPr>
              <a:t>Interior design with photoframes and plants</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9">
                  <a:extLst>
                    <a:ext uri="{A12FA001-AC4F-418D-AE19-62706E023703}">
                      <ahyp:hlinkClr val="tx"/>
                    </a:ext>
                  </a:extLst>
                </a:hlinkClick>
              </a:rPr>
              <a:t>Interior design with photoframe and plant</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0">
                  <a:extLst>
                    <a:ext uri="{A12FA001-AC4F-418D-AE19-62706E023703}">
                      <ahyp:hlinkClr val="tx"/>
                    </a:ext>
                  </a:extLst>
                </a:hlinkClick>
              </a:rPr>
              <a:t>High angle interior design with photoframe</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1">
                  <a:extLst>
                    <a:ext uri="{A12FA001-AC4F-418D-AE19-62706E023703}">
                      <ahyp:hlinkClr val="tx"/>
                    </a:ext>
                  </a:extLst>
                </a:hlinkClick>
              </a:rPr>
              <a:t>Interior design with photoframe and white couch</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2">
                  <a:extLst>
                    <a:ext uri="{A12FA001-AC4F-418D-AE19-62706E023703}">
                      <ahyp:hlinkClr val="tx"/>
                    </a:ext>
                  </a:extLst>
                </a:hlinkClick>
              </a:rPr>
              <a:t>Bedroom interior design with soft pillows</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3">
                  <a:extLst>
                    <a:ext uri="{A12FA001-AC4F-418D-AE19-62706E023703}">
                      <ahyp:hlinkClr val="tx"/>
                    </a:ext>
                  </a:extLst>
                </a:hlinkClick>
              </a:rPr>
              <a:t>Blurry bedroom interior design</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4">
                  <a:extLst>
                    <a:ext uri="{A12FA001-AC4F-418D-AE19-62706E023703}">
                      <ahyp:hlinkClr val="tx"/>
                    </a:ext>
                  </a:extLst>
                </a:hlinkClick>
              </a:rPr>
              <a:t>Wooden furniture kitchen interior design</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5">
                  <a:extLst>
                    <a:ext uri="{A12FA001-AC4F-418D-AE19-62706E023703}">
                      <ahyp:hlinkClr val="tx"/>
                    </a:ext>
                  </a:extLst>
                </a:hlinkClick>
              </a:rPr>
              <a:t>Smiling young woman sitting on sofa showing her laptop display</a:t>
            </a:r>
            <a:endParaRPr sz="1200">
              <a:solidFill>
                <a:schemeClr val="dk1"/>
              </a:solidFill>
            </a:endParaRPr>
          </a:p>
          <a:p>
            <a:pPr indent="-304800" lvl="0" marL="457200" rtl="0" algn="l">
              <a:lnSpc>
                <a:spcPct val="100000"/>
              </a:lnSpc>
              <a:spcBef>
                <a:spcPts val="0"/>
              </a:spcBef>
              <a:spcAft>
                <a:spcPts val="0"/>
              </a:spcAft>
              <a:buClr>
                <a:schemeClr val="dk1"/>
              </a:buClr>
              <a:buSzPts val="1200"/>
              <a:buChar char="●"/>
            </a:pPr>
            <a:r>
              <a:rPr lang="en" sz="1200">
                <a:solidFill>
                  <a:schemeClr val="dk1"/>
                </a:solidFill>
                <a:uFill>
                  <a:noFill/>
                </a:uFill>
                <a:hlinkClick r:id="rId16">
                  <a:extLst>
                    <a:ext uri="{A12FA001-AC4F-418D-AE19-62706E023703}">
                      <ahyp:hlinkClr val="tx"/>
                    </a:ext>
                  </a:extLst>
                </a:hlinkClick>
              </a:rPr>
              <a:t>Portrait of smiley black man</a:t>
            </a:r>
            <a:endParaRPr sz="1200">
              <a:solidFill>
                <a:schemeClr val="dk1"/>
              </a:solidFill>
            </a:endParaRPr>
          </a:p>
        </p:txBody>
      </p:sp>
      <p:sp>
        <p:nvSpPr>
          <p:cNvPr id="1016" name="Google Shape;1016;p60"/>
          <p:cNvSpPr/>
          <p:nvPr/>
        </p:nvSpPr>
        <p:spPr>
          <a:xfrm>
            <a:off x="-1150" y="0"/>
            <a:ext cx="405000" cy="1596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0"/>
          <p:cNvSpPr/>
          <p:nvPr/>
        </p:nvSpPr>
        <p:spPr>
          <a:xfrm>
            <a:off x="7575475" y="4789425"/>
            <a:ext cx="1285800" cy="354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0"/>
          <p:cNvSpPr/>
          <p:nvPr/>
        </p:nvSpPr>
        <p:spPr>
          <a:xfrm>
            <a:off x="8740225" y="53500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0"/>
          <p:cNvSpPr/>
          <p:nvPr/>
        </p:nvSpPr>
        <p:spPr>
          <a:xfrm>
            <a:off x="8740225" y="89560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0"/>
          <p:cNvSpPr/>
          <p:nvPr/>
        </p:nvSpPr>
        <p:spPr>
          <a:xfrm>
            <a:off x="8740225" y="125621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0"/>
          <p:cNvSpPr/>
          <p:nvPr/>
        </p:nvSpPr>
        <p:spPr>
          <a:xfrm>
            <a:off x="8740225" y="161681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0"/>
          <p:cNvSpPr/>
          <p:nvPr/>
        </p:nvSpPr>
        <p:spPr>
          <a:xfrm>
            <a:off x="8740225" y="1977420"/>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0"/>
          <p:cNvSpPr/>
          <p:nvPr/>
        </p:nvSpPr>
        <p:spPr>
          <a:xfrm>
            <a:off x="8729275" y="2338025"/>
            <a:ext cx="111900" cy="1119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7" name="Shape 1027"/>
        <p:cNvGrpSpPr/>
        <p:nvPr/>
      </p:nvGrpSpPr>
      <p:grpSpPr>
        <a:xfrm>
          <a:off x="0" y="0"/>
          <a:ext cx="0" cy="0"/>
          <a:chOff x="0" y="0"/>
          <a:chExt cx="0" cy="0"/>
        </a:xfrm>
      </p:grpSpPr>
      <p:sp>
        <p:nvSpPr>
          <p:cNvPr id="1028" name="Google Shape;1028;p6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29" name="Google Shape;1029;p6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Slidesgo School:</a:t>
            </a:r>
            <a:endParaRPr sz="1100">
              <a:solidFill>
                <a:schemeClr val="lt1"/>
              </a:solidFill>
            </a:endParaRPr>
          </a:p>
          <a:p>
            <a:pPr indent="0" lvl="0" marL="0" rtl="0" algn="l">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3" name="Shape 1033"/>
        <p:cNvGrpSpPr/>
        <p:nvPr/>
      </p:nvGrpSpPr>
      <p:grpSpPr>
        <a:xfrm>
          <a:off x="0" y="0"/>
          <a:ext cx="0" cy="0"/>
          <a:chOff x="0" y="0"/>
          <a:chExt cx="0" cy="0"/>
        </a:xfrm>
      </p:grpSpPr>
      <p:sp>
        <p:nvSpPr>
          <p:cNvPr id="1034" name="Google Shape;1034;p6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Slidesgo School:</a:t>
            </a:r>
            <a:endParaRPr sz="1100">
              <a:solidFill>
                <a:schemeClr val="lt1"/>
              </a:solidFill>
            </a:endParaRPr>
          </a:p>
          <a:p>
            <a:pPr indent="0" lvl="0" marL="0" rtl="0" algn="l">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035" name="Google Shape;1035;p6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9" name="Shape 1039"/>
        <p:cNvGrpSpPr/>
        <p:nvPr/>
      </p:nvGrpSpPr>
      <p:grpSpPr>
        <a:xfrm>
          <a:off x="0" y="0"/>
          <a:ext cx="0" cy="0"/>
          <a:chOff x="0" y="0"/>
          <a:chExt cx="0" cy="0"/>
        </a:xfrm>
      </p:grpSpPr>
      <p:sp>
        <p:nvSpPr>
          <p:cNvPr id="1040" name="Google Shape;1040;p63"/>
          <p:cNvSpPr txBox="1"/>
          <p:nvPr/>
        </p:nvSpPr>
        <p:spPr>
          <a:xfrm>
            <a:off x="716700" y="1371888"/>
            <a:ext cx="7710600" cy="880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Manrope</a:t>
            </a:r>
            <a:endParaRPr b="1" sz="1100">
              <a:solidFill>
                <a:schemeClr val="lt1"/>
              </a:solidFill>
            </a:endParaRPr>
          </a:p>
          <a:p>
            <a:pPr indent="0" lvl="0" marL="0" rtl="0" algn="ctr">
              <a:spcBef>
                <a:spcPts val="100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https://fonts.google.com/specimen/Manrope</a:t>
            </a:r>
            <a:r>
              <a:rPr lang="en" sz="1100">
                <a:solidFill>
                  <a:schemeClr val="lt1"/>
                </a:solidFill>
              </a:rPr>
              <a:t>)</a:t>
            </a:r>
            <a:endParaRPr sz="1100">
              <a:solidFill>
                <a:srgbClr val="FFFFFF"/>
              </a:solidFill>
            </a:endParaRPr>
          </a:p>
        </p:txBody>
      </p:sp>
      <p:sp>
        <p:nvSpPr>
          <p:cNvPr id="1041" name="Google Shape;1041;p63"/>
          <p:cNvSpPr/>
          <p:nvPr/>
        </p:nvSpPr>
        <p:spPr>
          <a:xfrm>
            <a:off x="2052650" y="2630975"/>
            <a:ext cx="791400" cy="754200"/>
          </a:xfrm>
          <a:prstGeom prst="roundRect">
            <a:avLst>
              <a:gd fmla="val 16667" name="adj"/>
            </a:avLst>
          </a:prstGeom>
          <a:solidFill>
            <a:srgbClr val="26262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3"/>
          <p:cNvSpPr/>
          <p:nvPr/>
        </p:nvSpPr>
        <p:spPr>
          <a:xfrm>
            <a:off x="3114470" y="2630975"/>
            <a:ext cx="791400" cy="754200"/>
          </a:xfrm>
          <a:prstGeom prst="roundRect">
            <a:avLst>
              <a:gd fmla="val 16667" name="adj"/>
            </a:avLst>
          </a:prstGeom>
          <a:solidFill>
            <a:srgbClr val="F2F2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3"/>
          <p:cNvSpPr/>
          <p:nvPr/>
        </p:nvSpPr>
        <p:spPr>
          <a:xfrm>
            <a:off x="4176289" y="2630975"/>
            <a:ext cx="791400" cy="754200"/>
          </a:xfrm>
          <a:prstGeom prst="roundRect">
            <a:avLst>
              <a:gd fmla="val 16667" name="adj"/>
            </a:avLst>
          </a:prstGeom>
          <a:solidFill>
            <a:srgbClr val="828C7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3"/>
          <p:cNvSpPr txBox="1"/>
          <p:nvPr/>
        </p:nvSpPr>
        <p:spPr>
          <a:xfrm>
            <a:off x="2052650" y="27880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#262626</a:t>
            </a:r>
            <a:endParaRPr sz="1000">
              <a:solidFill>
                <a:srgbClr val="FFFFFF"/>
              </a:solidFill>
            </a:endParaRPr>
          </a:p>
        </p:txBody>
      </p:sp>
      <p:sp>
        <p:nvSpPr>
          <p:cNvPr id="1045" name="Google Shape;1045;p63"/>
          <p:cNvSpPr txBox="1"/>
          <p:nvPr/>
        </p:nvSpPr>
        <p:spPr>
          <a:xfrm>
            <a:off x="3114475" y="27880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#f2f2f0</a:t>
            </a:r>
            <a:endParaRPr sz="1000">
              <a:solidFill>
                <a:schemeClr val="dk1"/>
              </a:solidFill>
            </a:endParaRPr>
          </a:p>
        </p:txBody>
      </p:sp>
      <p:sp>
        <p:nvSpPr>
          <p:cNvPr id="1046" name="Google Shape;1046;p63"/>
          <p:cNvSpPr txBox="1"/>
          <p:nvPr/>
        </p:nvSpPr>
        <p:spPr>
          <a:xfrm>
            <a:off x="4176300" y="27880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#828c72</a:t>
            </a:r>
            <a:endParaRPr sz="1000">
              <a:solidFill>
                <a:srgbClr val="FFFFFF"/>
              </a:solidFill>
            </a:endParaRPr>
          </a:p>
        </p:txBody>
      </p:sp>
      <p:sp>
        <p:nvSpPr>
          <p:cNvPr id="1047" name="Google Shape;1047;p63"/>
          <p:cNvSpPr/>
          <p:nvPr/>
        </p:nvSpPr>
        <p:spPr>
          <a:xfrm>
            <a:off x="5238125" y="2630975"/>
            <a:ext cx="791400" cy="754200"/>
          </a:xfrm>
          <a:prstGeom prst="roundRect">
            <a:avLst>
              <a:gd fmla="val 16667" name="adj"/>
            </a:avLst>
          </a:prstGeom>
          <a:solidFill>
            <a:srgbClr val="A67D6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3"/>
          <p:cNvSpPr txBox="1"/>
          <p:nvPr/>
        </p:nvSpPr>
        <p:spPr>
          <a:xfrm>
            <a:off x="5238125" y="27880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#a67d65</a:t>
            </a:r>
            <a:endParaRPr sz="1000">
              <a:solidFill>
                <a:srgbClr val="FFFFFF"/>
              </a:solidFill>
            </a:endParaRPr>
          </a:p>
        </p:txBody>
      </p:sp>
      <p:sp>
        <p:nvSpPr>
          <p:cNvPr id="1049" name="Google Shape;1049;p63"/>
          <p:cNvSpPr/>
          <p:nvPr/>
        </p:nvSpPr>
        <p:spPr>
          <a:xfrm>
            <a:off x="6299950" y="2630975"/>
            <a:ext cx="791400" cy="754200"/>
          </a:xfrm>
          <a:prstGeom prst="roundRect">
            <a:avLst>
              <a:gd fmla="val 16667" name="adj"/>
            </a:avLst>
          </a:prstGeom>
          <a:solidFill>
            <a:srgbClr val="D9BDA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3"/>
          <p:cNvSpPr txBox="1"/>
          <p:nvPr/>
        </p:nvSpPr>
        <p:spPr>
          <a:xfrm>
            <a:off x="6299950" y="27880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#d9bdad</a:t>
            </a:r>
            <a:endParaRPr sz="1000">
              <a:solidFill>
                <a:srgbClr val="FFFFFF"/>
              </a:solidFill>
            </a:endParaRPr>
          </a:p>
        </p:txBody>
      </p:sp>
      <p:sp>
        <p:nvSpPr>
          <p:cNvPr id="1051" name="Google Shape;1051;p6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5" name="Shape 1055"/>
        <p:cNvGrpSpPr/>
        <p:nvPr/>
      </p:nvGrpSpPr>
      <p:grpSpPr>
        <a:xfrm>
          <a:off x="0" y="0"/>
          <a:ext cx="0" cy="0"/>
          <a:chOff x="0" y="0"/>
          <a:chExt cx="0" cy="0"/>
        </a:xfrm>
      </p:grpSpPr>
      <p:sp>
        <p:nvSpPr>
          <p:cNvPr id="1056" name="Google Shape;1056;p64"/>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57" name="Google Shape;1057;p6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58" name="Google Shape;1058;p6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59" name="Google Shape;1059;p6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60" name="Google Shape;1060;p6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61" name="Google Shape;1061;p6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62" name="Google Shape;1062;p6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63" name="Google Shape;1063;p6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64" name="Google Shape;1064;p6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65" name="Google Shape;1065;p6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66" name="Google Shape;1066;p6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67" name="Google Shape;1067;p6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1" name="Shape 1071"/>
        <p:cNvGrpSpPr/>
        <p:nvPr/>
      </p:nvGrpSpPr>
      <p:grpSpPr>
        <a:xfrm>
          <a:off x="0" y="0"/>
          <a:ext cx="0" cy="0"/>
          <a:chOff x="0" y="0"/>
          <a:chExt cx="0" cy="0"/>
        </a:xfrm>
      </p:grpSpPr>
      <p:sp>
        <p:nvSpPr>
          <p:cNvPr id="1072" name="Google Shape;1072;p65"/>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073" name="Google Shape;1073;p65"/>
          <p:cNvGrpSpPr/>
          <p:nvPr/>
        </p:nvGrpSpPr>
        <p:grpSpPr>
          <a:xfrm>
            <a:off x="5117640" y="3085736"/>
            <a:ext cx="474294" cy="551291"/>
            <a:chOff x="4727025" y="1332775"/>
            <a:chExt cx="59900" cy="69625"/>
          </a:xfrm>
        </p:grpSpPr>
        <p:sp>
          <p:nvSpPr>
            <p:cNvPr id="1074" name="Google Shape;1074;p6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65"/>
          <p:cNvGrpSpPr/>
          <p:nvPr/>
        </p:nvGrpSpPr>
        <p:grpSpPr>
          <a:xfrm>
            <a:off x="5731296" y="2314340"/>
            <a:ext cx="555653" cy="557031"/>
            <a:chOff x="4820425" y="1329900"/>
            <a:chExt cx="70175" cy="70350"/>
          </a:xfrm>
        </p:grpSpPr>
        <p:sp>
          <p:nvSpPr>
            <p:cNvPr id="1077" name="Google Shape;1077;p6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65"/>
          <p:cNvGrpSpPr/>
          <p:nvPr/>
        </p:nvGrpSpPr>
        <p:grpSpPr>
          <a:xfrm>
            <a:off x="6357664" y="2318845"/>
            <a:ext cx="582574" cy="533871"/>
            <a:chOff x="4903200" y="1331525"/>
            <a:chExt cx="73575" cy="67425"/>
          </a:xfrm>
        </p:grpSpPr>
        <p:sp>
          <p:nvSpPr>
            <p:cNvPr id="1082" name="Google Shape;1082;p6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65"/>
          <p:cNvGrpSpPr/>
          <p:nvPr/>
        </p:nvGrpSpPr>
        <p:grpSpPr>
          <a:xfrm>
            <a:off x="5717142" y="3078709"/>
            <a:ext cx="583960" cy="565345"/>
            <a:chOff x="4815575" y="1416800"/>
            <a:chExt cx="73750" cy="71400"/>
          </a:xfrm>
        </p:grpSpPr>
        <p:sp>
          <p:nvSpPr>
            <p:cNvPr id="1085" name="Google Shape;1085;p6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65"/>
          <p:cNvGrpSpPr/>
          <p:nvPr/>
        </p:nvGrpSpPr>
        <p:grpSpPr>
          <a:xfrm>
            <a:off x="6351924" y="3108896"/>
            <a:ext cx="589898" cy="504970"/>
            <a:chOff x="4902475" y="1418875"/>
            <a:chExt cx="74500" cy="63775"/>
          </a:xfrm>
        </p:grpSpPr>
        <p:sp>
          <p:nvSpPr>
            <p:cNvPr id="1089" name="Google Shape;1089;p6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65"/>
          <p:cNvGrpSpPr/>
          <p:nvPr/>
        </p:nvGrpSpPr>
        <p:grpSpPr>
          <a:xfrm>
            <a:off x="5727139" y="3826000"/>
            <a:ext cx="563967" cy="567127"/>
            <a:chOff x="4818100" y="1507675"/>
            <a:chExt cx="71225" cy="71625"/>
          </a:xfrm>
        </p:grpSpPr>
        <p:sp>
          <p:nvSpPr>
            <p:cNvPr id="1092" name="Google Shape;1092;p6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65"/>
          <p:cNvGrpSpPr/>
          <p:nvPr/>
        </p:nvGrpSpPr>
        <p:grpSpPr>
          <a:xfrm>
            <a:off x="5040636" y="3829461"/>
            <a:ext cx="628301" cy="588505"/>
            <a:chOff x="4721450" y="1509475"/>
            <a:chExt cx="79350" cy="74325"/>
          </a:xfrm>
        </p:grpSpPr>
        <p:sp>
          <p:nvSpPr>
            <p:cNvPr id="1097" name="Google Shape;1097;p6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65"/>
          <p:cNvGrpSpPr/>
          <p:nvPr/>
        </p:nvGrpSpPr>
        <p:grpSpPr>
          <a:xfrm>
            <a:off x="6386170" y="3814027"/>
            <a:ext cx="557038" cy="562772"/>
            <a:chOff x="4906800" y="1507500"/>
            <a:chExt cx="70350" cy="71075"/>
          </a:xfrm>
        </p:grpSpPr>
        <p:sp>
          <p:nvSpPr>
            <p:cNvPr id="1102" name="Google Shape;1102;p6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65"/>
          <p:cNvGrpSpPr/>
          <p:nvPr/>
        </p:nvGrpSpPr>
        <p:grpSpPr>
          <a:xfrm>
            <a:off x="4423778" y="2340963"/>
            <a:ext cx="517934" cy="517934"/>
            <a:chOff x="3736598" y="2170606"/>
            <a:chExt cx="404889" cy="404889"/>
          </a:xfrm>
        </p:grpSpPr>
        <p:sp>
          <p:nvSpPr>
            <p:cNvPr id="1108" name="Google Shape;1108;p6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65"/>
          <p:cNvGrpSpPr/>
          <p:nvPr/>
        </p:nvGrpSpPr>
        <p:grpSpPr>
          <a:xfrm>
            <a:off x="3690839" y="2341061"/>
            <a:ext cx="586986" cy="517740"/>
            <a:chOff x="3161917" y="2170682"/>
            <a:chExt cx="458870" cy="404737"/>
          </a:xfrm>
        </p:grpSpPr>
        <p:sp>
          <p:nvSpPr>
            <p:cNvPr id="1113" name="Google Shape;1113;p6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65"/>
          <p:cNvGrpSpPr/>
          <p:nvPr/>
        </p:nvGrpSpPr>
        <p:grpSpPr>
          <a:xfrm>
            <a:off x="3713860" y="3102400"/>
            <a:ext cx="540943" cy="517963"/>
            <a:chOff x="3179914" y="2889488"/>
            <a:chExt cx="422876" cy="404911"/>
          </a:xfrm>
        </p:grpSpPr>
        <p:sp>
          <p:nvSpPr>
            <p:cNvPr id="1117" name="Google Shape;1117;p6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65"/>
          <p:cNvGrpSpPr/>
          <p:nvPr/>
        </p:nvGrpSpPr>
        <p:grpSpPr>
          <a:xfrm>
            <a:off x="4414654" y="3102358"/>
            <a:ext cx="536180" cy="518047"/>
            <a:chOff x="3729467" y="2889422"/>
            <a:chExt cx="419153" cy="404977"/>
          </a:xfrm>
        </p:grpSpPr>
        <p:sp>
          <p:nvSpPr>
            <p:cNvPr id="1124" name="Google Shape;1124;p6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65"/>
          <p:cNvGrpSpPr/>
          <p:nvPr/>
        </p:nvGrpSpPr>
        <p:grpSpPr>
          <a:xfrm>
            <a:off x="1951688" y="3445787"/>
            <a:ext cx="965351" cy="134611"/>
            <a:chOff x="4411970" y="2962952"/>
            <a:chExt cx="706544" cy="104212"/>
          </a:xfrm>
        </p:grpSpPr>
        <p:sp>
          <p:nvSpPr>
            <p:cNvPr id="1132" name="Google Shape;1132;p6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65"/>
          <p:cNvGrpSpPr/>
          <p:nvPr/>
        </p:nvGrpSpPr>
        <p:grpSpPr>
          <a:xfrm>
            <a:off x="1951688" y="3041077"/>
            <a:ext cx="960158" cy="289172"/>
            <a:chOff x="4411970" y="2726085"/>
            <a:chExt cx="643107" cy="193659"/>
          </a:xfrm>
        </p:grpSpPr>
        <p:sp>
          <p:nvSpPr>
            <p:cNvPr id="1137" name="Google Shape;1137;p6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65"/>
          <p:cNvGrpSpPr/>
          <p:nvPr/>
        </p:nvGrpSpPr>
        <p:grpSpPr>
          <a:xfrm>
            <a:off x="960185" y="3295400"/>
            <a:ext cx="811503" cy="252584"/>
            <a:chOff x="4411970" y="4340222"/>
            <a:chExt cx="779467" cy="242683"/>
          </a:xfrm>
        </p:grpSpPr>
        <p:sp>
          <p:nvSpPr>
            <p:cNvPr id="1141" name="Google Shape;1141;p6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65"/>
          <p:cNvGrpSpPr/>
          <p:nvPr/>
        </p:nvGrpSpPr>
        <p:grpSpPr>
          <a:xfrm>
            <a:off x="1951688" y="2709308"/>
            <a:ext cx="965160" cy="216230"/>
            <a:chOff x="4411970" y="2468674"/>
            <a:chExt cx="747317" cy="167425"/>
          </a:xfrm>
        </p:grpSpPr>
        <p:sp>
          <p:nvSpPr>
            <p:cNvPr id="1145" name="Google Shape;1145;p6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 name="Google Shape;1147;p65"/>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 name="Google Shape;1148;p65"/>
          <p:cNvGrpSpPr/>
          <p:nvPr/>
        </p:nvGrpSpPr>
        <p:grpSpPr>
          <a:xfrm>
            <a:off x="959254" y="2334687"/>
            <a:ext cx="1959041" cy="208784"/>
            <a:chOff x="6336019" y="3733725"/>
            <a:chExt cx="2566206" cy="351310"/>
          </a:xfrm>
        </p:grpSpPr>
        <p:sp>
          <p:nvSpPr>
            <p:cNvPr id="1149" name="Google Shape;1149;p6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65"/>
          <p:cNvGrpSpPr/>
          <p:nvPr/>
        </p:nvGrpSpPr>
        <p:grpSpPr>
          <a:xfrm>
            <a:off x="1951688" y="3950602"/>
            <a:ext cx="946551" cy="153200"/>
            <a:chOff x="4404545" y="3301592"/>
            <a:chExt cx="782403" cy="129272"/>
          </a:xfrm>
        </p:grpSpPr>
        <p:sp>
          <p:nvSpPr>
            <p:cNvPr id="1154" name="Google Shape;1154;p6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65"/>
          <p:cNvGrpSpPr/>
          <p:nvPr/>
        </p:nvGrpSpPr>
        <p:grpSpPr>
          <a:xfrm>
            <a:off x="1951688" y="3695937"/>
            <a:ext cx="962257" cy="139127"/>
            <a:chOff x="4411970" y="3131459"/>
            <a:chExt cx="710520" cy="117397"/>
          </a:xfrm>
        </p:grpSpPr>
        <p:sp>
          <p:nvSpPr>
            <p:cNvPr id="1157" name="Google Shape;1157;p6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59" name="Google Shape;1159;p65"/>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 name="Google Shape;1160;p65"/>
          <p:cNvGrpSpPr/>
          <p:nvPr/>
        </p:nvGrpSpPr>
        <p:grpSpPr>
          <a:xfrm>
            <a:off x="951833" y="3621603"/>
            <a:ext cx="823838" cy="458988"/>
            <a:chOff x="4411970" y="1801825"/>
            <a:chExt cx="734586" cy="409262"/>
          </a:xfrm>
        </p:grpSpPr>
        <p:sp>
          <p:nvSpPr>
            <p:cNvPr id="1161" name="Google Shape;1161;p6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65"/>
          <p:cNvGrpSpPr/>
          <p:nvPr/>
        </p:nvGrpSpPr>
        <p:grpSpPr>
          <a:xfrm>
            <a:off x="3056804" y="2339173"/>
            <a:ext cx="521514" cy="521514"/>
            <a:chOff x="5681300" y="2527788"/>
            <a:chExt cx="805800" cy="805800"/>
          </a:xfrm>
        </p:grpSpPr>
        <p:sp>
          <p:nvSpPr>
            <p:cNvPr id="1164" name="Google Shape;1164;p6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65"/>
          <p:cNvGrpSpPr/>
          <p:nvPr/>
        </p:nvGrpSpPr>
        <p:grpSpPr>
          <a:xfrm>
            <a:off x="3051044" y="3094865"/>
            <a:ext cx="533033" cy="533033"/>
            <a:chOff x="4049800" y="640400"/>
            <a:chExt cx="858900" cy="858900"/>
          </a:xfrm>
        </p:grpSpPr>
        <p:sp>
          <p:nvSpPr>
            <p:cNvPr id="1167" name="Google Shape;1167;p6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65"/>
          <p:cNvGrpSpPr/>
          <p:nvPr/>
        </p:nvGrpSpPr>
        <p:grpSpPr>
          <a:xfrm>
            <a:off x="2976527" y="3772543"/>
            <a:ext cx="682068" cy="682068"/>
            <a:chOff x="5080188" y="927900"/>
            <a:chExt cx="961200" cy="961200"/>
          </a:xfrm>
        </p:grpSpPr>
        <p:sp>
          <p:nvSpPr>
            <p:cNvPr id="1170" name="Google Shape;1170;p6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65"/>
          <p:cNvGrpSpPr/>
          <p:nvPr/>
        </p:nvGrpSpPr>
        <p:grpSpPr>
          <a:xfrm>
            <a:off x="4440026" y="3869234"/>
            <a:ext cx="505650" cy="504006"/>
            <a:chOff x="6039282" y="1042577"/>
            <a:chExt cx="734315" cy="731929"/>
          </a:xfrm>
        </p:grpSpPr>
        <p:sp>
          <p:nvSpPr>
            <p:cNvPr id="1179" name="Google Shape;1179;p6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65"/>
          <p:cNvGrpSpPr/>
          <p:nvPr/>
        </p:nvGrpSpPr>
        <p:grpSpPr>
          <a:xfrm>
            <a:off x="5052628" y="2298862"/>
            <a:ext cx="567744" cy="602136"/>
            <a:chOff x="1825800" y="1651625"/>
            <a:chExt cx="539989" cy="571775"/>
          </a:xfrm>
        </p:grpSpPr>
        <p:sp>
          <p:nvSpPr>
            <p:cNvPr id="1201" name="Google Shape;1201;p6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 name="Google Shape;1205;p65"/>
          <p:cNvGrpSpPr/>
          <p:nvPr/>
        </p:nvGrpSpPr>
        <p:grpSpPr>
          <a:xfrm>
            <a:off x="3727557" y="3855579"/>
            <a:ext cx="508123" cy="507955"/>
            <a:chOff x="1897577" y="2802432"/>
            <a:chExt cx="492176" cy="492014"/>
          </a:xfrm>
        </p:grpSpPr>
        <p:sp>
          <p:nvSpPr>
            <p:cNvPr id="1206" name="Google Shape;1206;p6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65"/>
          <p:cNvGrpSpPr/>
          <p:nvPr/>
        </p:nvGrpSpPr>
        <p:grpSpPr>
          <a:xfrm>
            <a:off x="959087" y="4169123"/>
            <a:ext cx="809227" cy="200842"/>
            <a:chOff x="2013045" y="4813233"/>
            <a:chExt cx="921986" cy="228854"/>
          </a:xfrm>
        </p:grpSpPr>
        <p:sp>
          <p:nvSpPr>
            <p:cNvPr id="1219" name="Google Shape;1219;p6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65"/>
          <p:cNvGrpSpPr/>
          <p:nvPr/>
        </p:nvGrpSpPr>
        <p:grpSpPr>
          <a:xfrm>
            <a:off x="967547" y="2656004"/>
            <a:ext cx="792421" cy="269941"/>
            <a:chOff x="1046767" y="4756633"/>
            <a:chExt cx="859646" cy="292841"/>
          </a:xfrm>
        </p:grpSpPr>
        <p:sp>
          <p:nvSpPr>
            <p:cNvPr id="1222" name="Google Shape;1222;p6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 name="Google Shape;1225;p65"/>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5"/>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5"/>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5"/>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 name="Google Shape;1229;p65"/>
          <p:cNvGrpSpPr/>
          <p:nvPr/>
        </p:nvGrpSpPr>
        <p:grpSpPr>
          <a:xfrm>
            <a:off x="7103403" y="2550562"/>
            <a:ext cx="166473" cy="141497"/>
            <a:chOff x="4660325" y="1866850"/>
            <a:chExt cx="68350" cy="58100"/>
          </a:xfrm>
        </p:grpSpPr>
        <p:sp>
          <p:nvSpPr>
            <p:cNvPr id="1230" name="Google Shape;1230;p6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65"/>
          <p:cNvGrpSpPr/>
          <p:nvPr/>
        </p:nvGrpSpPr>
        <p:grpSpPr>
          <a:xfrm>
            <a:off x="7412747" y="2576286"/>
            <a:ext cx="162515" cy="90049"/>
            <a:chOff x="4791775" y="1877500"/>
            <a:chExt cx="66725" cy="36975"/>
          </a:xfrm>
        </p:grpSpPr>
        <p:sp>
          <p:nvSpPr>
            <p:cNvPr id="1233" name="Google Shape;1233;p6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65"/>
          <p:cNvGrpSpPr/>
          <p:nvPr/>
        </p:nvGrpSpPr>
        <p:grpSpPr>
          <a:xfrm>
            <a:off x="7734460" y="2576286"/>
            <a:ext cx="144979" cy="90049"/>
            <a:chOff x="4923925" y="1877500"/>
            <a:chExt cx="59525" cy="36975"/>
          </a:xfrm>
        </p:grpSpPr>
        <p:sp>
          <p:nvSpPr>
            <p:cNvPr id="1236" name="Google Shape;1236;p6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65"/>
          <p:cNvGrpSpPr/>
          <p:nvPr/>
        </p:nvGrpSpPr>
        <p:grpSpPr>
          <a:xfrm>
            <a:off x="8028952" y="2558477"/>
            <a:ext cx="141447" cy="125667"/>
            <a:chOff x="5058450" y="1870100"/>
            <a:chExt cx="58075" cy="51600"/>
          </a:xfrm>
        </p:grpSpPr>
        <p:sp>
          <p:nvSpPr>
            <p:cNvPr id="1239" name="Google Shape;1239;p6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65"/>
          <p:cNvGrpSpPr/>
          <p:nvPr/>
        </p:nvGrpSpPr>
        <p:grpSpPr>
          <a:xfrm>
            <a:off x="7443466" y="2980885"/>
            <a:ext cx="101077" cy="107645"/>
            <a:chOff x="4811425" y="2065025"/>
            <a:chExt cx="41500" cy="44200"/>
          </a:xfrm>
        </p:grpSpPr>
        <p:sp>
          <p:nvSpPr>
            <p:cNvPr id="1242" name="Google Shape;1242;p6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65"/>
          <p:cNvGrpSpPr/>
          <p:nvPr/>
        </p:nvGrpSpPr>
        <p:grpSpPr>
          <a:xfrm>
            <a:off x="7735904" y="2981098"/>
            <a:ext cx="120867" cy="107218"/>
            <a:chOff x="4929875" y="2065025"/>
            <a:chExt cx="49625" cy="44025"/>
          </a:xfrm>
        </p:grpSpPr>
        <p:sp>
          <p:nvSpPr>
            <p:cNvPr id="1245" name="Google Shape;1245;p6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65"/>
          <p:cNvGrpSpPr/>
          <p:nvPr/>
        </p:nvGrpSpPr>
        <p:grpSpPr>
          <a:xfrm>
            <a:off x="8064572" y="2984112"/>
            <a:ext cx="70206" cy="101191"/>
            <a:chOff x="5083925" y="2066350"/>
            <a:chExt cx="28825" cy="41550"/>
          </a:xfrm>
        </p:grpSpPr>
        <p:sp>
          <p:nvSpPr>
            <p:cNvPr id="1248" name="Google Shape;1248;p6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65"/>
          <p:cNvGrpSpPr/>
          <p:nvPr/>
        </p:nvGrpSpPr>
        <p:grpSpPr>
          <a:xfrm>
            <a:off x="7096126" y="2999759"/>
            <a:ext cx="181026" cy="69896"/>
            <a:chOff x="4659775" y="2072775"/>
            <a:chExt cx="74325" cy="28700"/>
          </a:xfrm>
        </p:grpSpPr>
        <p:sp>
          <p:nvSpPr>
            <p:cNvPr id="1251" name="Google Shape;1251;p6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 name="Google Shape;1254;p65"/>
          <p:cNvGrpSpPr/>
          <p:nvPr/>
        </p:nvGrpSpPr>
        <p:grpSpPr>
          <a:xfrm>
            <a:off x="8015982" y="2790324"/>
            <a:ext cx="167387" cy="89197"/>
            <a:chOff x="4662475" y="1976500"/>
            <a:chExt cx="68725" cy="36625"/>
          </a:xfrm>
        </p:grpSpPr>
        <p:sp>
          <p:nvSpPr>
            <p:cNvPr id="1255" name="Google Shape;1255;p6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65"/>
          <p:cNvGrpSpPr/>
          <p:nvPr/>
        </p:nvGrpSpPr>
        <p:grpSpPr>
          <a:xfrm>
            <a:off x="7712887" y="2793764"/>
            <a:ext cx="166899" cy="82317"/>
            <a:chOff x="4920150" y="1977875"/>
            <a:chExt cx="68525" cy="33800"/>
          </a:xfrm>
        </p:grpSpPr>
        <p:sp>
          <p:nvSpPr>
            <p:cNvPr id="1259" name="Google Shape;1259;p6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65"/>
          <p:cNvGrpSpPr/>
          <p:nvPr/>
        </p:nvGrpSpPr>
        <p:grpSpPr>
          <a:xfrm>
            <a:off x="7124044" y="3197682"/>
            <a:ext cx="125190" cy="127859"/>
            <a:chOff x="4676550" y="2160575"/>
            <a:chExt cx="51400" cy="52500"/>
          </a:xfrm>
        </p:grpSpPr>
        <p:sp>
          <p:nvSpPr>
            <p:cNvPr id="1263" name="Google Shape;1263;p6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65"/>
          <p:cNvGrpSpPr/>
          <p:nvPr/>
        </p:nvGrpSpPr>
        <p:grpSpPr>
          <a:xfrm>
            <a:off x="7421302" y="3204714"/>
            <a:ext cx="145405" cy="113794"/>
            <a:chOff x="4768325" y="2163475"/>
            <a:chExt cx="59700" cy="46725"/>
          </a:xfrm>
        </p:grpSpPr>
        <p:sp>
          <p:nvSpPr>
            <p:cNvPr id="1267" name="Google Shape;1267;p6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65"/>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5"/>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5"/>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5"/>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5"/>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5"/>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 name="Google Shape;1275;p65"/>
          <p:cNvGrpSpPr/>
          <p:nvPr/>
        </p:nvGrpSpPr>
        <p:grpSpPr>
          <a:xfrm>
            <a:off x="7437621" y="3459808"/>
            <a:ext cx="112768" cy="106853"/>
            <a:chOff x="4768575" y="2253950"/>
            <a:chExt cx="46300" cy="43875"/>
          </a:xfrm>
        </p:grpSpPr>
        <p:sp>
          <p:nvSpPr>
            <p:cNvPr id="1276" name="Google Shape;1276;p6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65"/>
          <p:cNvGrpSpPr/>
          <p:nvPr/>
        </p:nvGrpSpPr>
        <p:grpSpPr>
          <a:xfrm>
            <a:off x="7737243" y="3948834"/>
            <a:ext cx="118187" cy="146246"/>
            <a:chOff x="4960900" y="2433225"/>
            <a:chExt cx="48525" cy="60050"/>
          </a:xfrm>
        </p:grpSpPr>
        <p:sp>
          <p:nvSpPr>
            <p:cNvPr id="1279" name="Google Shape;1279;p6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65"/>
          <p:cNvGrpSpPr/>
          <p:nvPr/>
        </p:nvGrpSpPr>
        <p:grpSpPr>
          <a:xfrm>
            <a:off x="7425808" y="4212895"/>
            <a:ext cx="136394" cy="143810"/>
            <a:chOff x="4854075" y="2527625"/>
            <a:chExt cx="56000" cy="59050"/>
          </a:xfrm>
        </p:grpSpPr>
        <p:sp>
          <p:nvSpPr>
            <p:cNvPr id="1282" name="Google Shape;1282;p6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 name="Google Shape;1284;p65"/>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5"/>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5"/>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 name="Google Shape;1287;p65"/>
          <p:cNvGrpSpPr/>
          <p:nvPr/>
        </p:nvGrpSpPr>
        <p:grpSpPr>
          <a:xfrm>
            <a:off x="8050020" y="3676639"/>
            <a:ext cx="99312" cy="160797"/>
            <a:chOff x="5059700" y="2334775"/>
            <a:chExt cx="40775" cy="66025"/>
          </a:xfrm>
        </p:grpSpPr>
        <p:sp>
          <p:nvSpPr>
            <p:cNvPr id="1288" name="Google Shape;1288;p6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65"/>
          <p:cNvGrpSpPr/>
          <p:nvPr/>
        </p:nvGrpSpPr>
        <p:grpSpPr>
          <a:xfrm>
            <a:off x="8007184" y="3941771"/>
            <a:ext cx="184984" cy="160371"/>
            <a:chOff x="5037700" y="2430325"/>
            <a:chExt cx="75950" cy="65850"/>
          </a:xfrm>
        </p:grpSpPr>
        <p:sp>
          <p:nvSpPr>
            <p:cNvPr id="1298" name="Google Shape;1298;p6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65"/>
          <p:cNvGrpSpPr/>
          <p:nvPr/>
        </p:nvGrpSpPr>
        <p:grpSpPr>
          <a:xfrm>
            <a:off x="7426689" y="3708223"/>
            <a:ext cx="173014" cy="97629"/>
            <a:chOff x="4756975" y="2341800"/>
            <a:chExt cx="91975" cy="51925"/>
          </a:xfrm>
        </p:grpSpPr>
        <p:sp>
          <p:nvSpPr>
            <p:cNvPr id="1301" name="Google Shape;1301;p6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65"/>
          <p:cNvGrpSpPr/>
          <p:nvPr/>
        </p:nvGrpSpPr>
        <p:grpSpPr>
          <a:xfrm>
            <a:off x="7693626" y="4196920"/>
            <a:ext cx="212497" cy="175761"/>
            <a:chOff x="4943575" y="2516350"/>
            <a:chExt cx="98675" cy="81700"/>
          </a:xfrm>
        </p:grpSpPr>
        <p:sp>
          <p:nvSpPr>
            <p:cNvPr id="1322" name="Google Shape;1322;p6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 name="Google Shape;1400;p65"/>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5"/>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5"/>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5"/>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8" name="Shape 1408"/>
        <p:cNvGrpSpPr/>
        <p:nvPr/>
      </p:nvGrpSpPr>
      <p:grpSpPr>
        <a:xfrm>
          <a:off x="0" y="0"/>
          <a:ext cx="0" cy="0"/>
          <a:chOff x="0" y="0"/>
          <a:chExt cx="0" cy="0"/>
        </a:xfrm>
      </p:grpSpPr>
      <p:grpSp>
        <p:nvGrpSpPr>
          <p:cNvPr id="1409" name="Google Shape;1409;p66"/>
          <p:cNvGrpSpPr/>
          <p:nvPr/>
        </p:nvGrpSpPr>
        <p:grpSpPr>
          <a:xfrm>
            <a:off x="6681268" y="3584496"/>
            <a:ext cx="560636" cy="516497"/>
            <a:chOff x="6652051" y="3714143"/>
            <a:chExt cx="560636" cy="516497"/>
          </a:xfrm>
        </p:grpSpPr>
        <p:grpSp>
          <p:nvGrpSpPr>
            <p:cNvPr id="1410" name="Google Shape;1410;p66"/>
            <p:cNvGrpSpPr/>
            <p:nvPr/>
          </p:nvGrpSpPr>
          <p:grpSpPr>
            <a:xfrm>
              <a:off x="6669657" y="3716715"/>
              <a:ext cx="466768" cy="464314"/>
              <a:chOff x="3139766" y="765669"/>
              <a:chExt cx="886380" cy="881888"/>
            </a:xfrm>
          </p:grpSpPr>
          <p:grpSp>
            <p:nvGrpSpPr>
              <p:cNvPr id="1411" name="Google Shape;1411;p66"/>
              <p:cNvGrpSpPr/>
              <p:nvPr/>
            </p:nvGrpSpPr>
            <p:grpSpPr>
              <a:xfrm>
                <a:off x="3139766" y="765669"/>
                <a:ext cx="886380" cy="881888"/>
                <a:chOff x="3139766" y="765669"/>
                <a:chExt cx="886380" cy="881888"/>
              </a:xfrm>
            </p:grpSpPr>
            <p:sp>
              <p:nvSpPr>
                <p:cNvPr id="1412" name="Google Shape;1412;p6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1" name="Google Shape;1421;p6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 name="Google Shape;1425;p6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 name="Google Shape;1426;p66"/>
          <p:cNvGrpSpPr/>
          <p:nvPr/>
        </p:nvGrpSpPr>
        <p:grpSpPr>
          <a:xfrm>
            <a:off x="7679978" y="3065079"/>
            <a:ext cx="104231" cy="320340"/>
            <a:chOff x="7564426" y="3224343"/>
            <a:chExt cx="119985" cy="368801"/>
          </a:xfrm>
        </p:grpSpPr>
        <p:sp>
          <p:nvSpPr>
            <p:cNvPr id="1427" name="Google Shape;1427;p6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 name="Google Shape;1429;p66"/>
          <p:cNvGrpSpPr/>
          <p:nvPr/>
        </p:nvGrpSpPr>
        <p:grpSpPr>
          <a:xfrm>
            <a:off x="7379466" y="3059180"/>
            <a:ext cx="189489" cy="332132"/>
            <a:chOff x="8370831" y="3202002"/>
            <a:chExt cx="218129" cy="382376"/>
          </a:xfrm>
        </p:grpSpPr>
        <p:sp>
          <p:nvSpPr>
            <p:cNvPr id="1430" name="Google Shape;1430;p6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66"/>
          <p:cNvGrpSpPr/>
          <p:nvPr/>
        </p:nvGrpSpPr>
        <p:grpSpPr>
          <a:xfrm>
            <a:off x="8102855" y="3470312"/>
            <a:ext cx="309429" cy="267000"/>
            <a:chOff x="6742064" y="3750480"/>
            <a:chExt cx="399315" cy="344560"/>
          </a:xfrm>
        </p:grpSpPr>
        <p:sp>
          <p:nvSpPr>
            <p:cNvPr id="1433" name="Google Shape;1433;p6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 name="Google Shape;1435;p66"/>
          <p:cNvGrpSpPr/>
          <p:nvPr/>
        </p:nvGrpSpPr>
        <p:grpSpPr>
          <a:xfrm>
            <a:off x="7641874" y="3821360"/>
            <a:ext cx="180437" cy="281608"/>
            <a:chOff x="7248525" y="3739696"/>
            <a:chExt cx="230531" cy="359790"/>
          </a:xfrm>
        </p:grpSpPr>
        <p:sp>
          <p:nvSpPr>
            <p:cNvPr id="1436" name="Google Shape;1436;p6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66"/>
          <p:cNvGrpSpPr/>
          <p:nvPr/>
        </p:nvGrpSpPr>
        <p:grpSpPr>
          <a:xfrm>
            <a:off x="7887794" y="3464584"/>
            <a:ext cx="162896" cy="278710"/>
            <a:chOff x="7601242" y="3729267"/>
            <a:chExt cx="222566" cy="380803"/>
          </a:xfrm>
        </p:grpSpPr>
        <p:sp>
          <p:nvSpPr>
            <p:cNvPr id="1439" name="Google Shape;1439;p6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 name="Google Shape;1441;p66"/>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 name="Google Shape;1442;p66"/>
          <p:cNvGrpSpPr/>
          <p:nvPr/>
        </p:nvGrpSpPr>
        <p:grpSpPr>
          <a:xfrm>
            <a:off x="7377439" y="3465724"/>
            <a:ext cx="193543" cy="275990"/>
            <a:chOff x="8304647" y="3738687"/>
            <a:chExt cx="225076" cy="320956"/>
          </a:xfrm>
        </p:grpSpPr>
        <p:sp>
          <p:nvSpPr>
            <p:cNvPr id="1443" name="Google Shape;1443;p6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66"/>
          <p:cNvGrpSpPr/>
          <p:nvPr/>
        </p:nvGrpSpPr>
        <p:grpSpPr>
          <a:xfrm>
            <a:off x="7649932" y="3465724"/>
            <a:ext cx="178492" cy="275990"/>
            <a:chOff x="8615101" y="3738687"/>
            <a:chExt cx="207573" cy="320956"/>
          </a:xfrm>
        </p:grpSpPr>
        <p:sp>
          <p:nvSpPr>
            <p:cNvPr id="1447" name="Google Shape;1447;p6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 name="Google Shape;1450;p66"/>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 name="Google Shape;1451;p66"/>
          <p:cNvGrpSpPr/>
          <p:nvPr/>
        </p:nvGrpSpPr>
        <p:grpSpPr>
          <a:xfrm>
            <a:off x="7875463" y="3868385"/>
            <a:ext cx="187557" cy="187557"/>
            <a:chOff x="8565775" y="671075"/>
            <a:chExt cx="441000" cy="441000"/>
          </a:xfrm>
        </p:grpSpPr>
        <p:sp>
          <p:nvSpPr>
            <p:cNvPr id="1452" name="Google Shape;1452;p6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 name="Google Shape;1454;p66"/>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6"/>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 name="Google Shape;1456;p66"/>
          <p:cNvGrpSpPr/>
          <p:nvPr/>
        </p:nvGrpSpPr>
        <p:grpSpPr>
          <a:xfrm>
            <a:off x="6029935" y="2940910"/>
            <a:ext cx="587865" cy="517731"/>
            <a:chOff x="6000718" y="3070557"/>
            <a:chExt cx="587865" cy="517731"/>
          </a:xfrm>
        </p:grpSpPr>
        <p:sp>
          <p:nvSpPr>
            <p:cNvPr id="1457" name="Google Shape;1457;p6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66"/>
          <p:cNvGrpSpPr/>
          <p:nvPr/>
        </p:nvGrpSpPr>
        <p:grpSpPr>
          <a:xfrm>
            <a:off x="6044740" y="3584570"/>
            <a:ext cx="557665" cy="516387"/>
            <a:chOff x="6015523" y="3714217"/>
            <a:chExt cx="557665" cy="516387"/>
          </a:xfrm>
        </p:grpSpPr>
        <p:grpSp>
          <p:nvGrpSpPr>
            <p:cNvPr id="1468" name="Google Shape;1468;p66"/>
            <p:cNvGrpSpPr/>
            <p:nvPr/>
          </p:nvGrpSpPr>
          <p:grpSpPr>
            <a:xfrm>
              <a:off x="6036094" y="3716980"/>
              <a:ext cx="529822" cy="510480"/>
              <a:chOff x="3148311" y="-545634"/>
              <a:chExt cx="1006118" cy="969572"/>
            </a:xfrm>
          </p:grpSpPr>
          <p:sp>
            <p:nvSpPr>
              <p:cNvPr id="1469" name="Google Shape;1469;p6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 name="Google Shape;1479;p6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66"/>
          <p:cNvGrpSpPr/>
          <p:nvPr/>
        </p:nvGrpSpPr>
        <p:grpSpPr>
          <a:xfrm>
            <a:off x="6673522" y="2943981"/>
            <a:ext cx="576302" cy="511871"/>
            <a:chOff x="6644304" y="3073628"/>
            <a:chExt cx="576302" cy="511871"/>
          </a:xfrm>
        </p:grpSpPr>
        <p:grpSp>
          <p:nvGrpSpPr>
            <p:cNvPr id="1481" name="Google Shape;1481;p66"/>
            <p:cNvGrpSpPr/>
            <p:nvPr/>
          </p:nvGrpSpPr>
          <p:grpSpPr>
            <a:xfrm>
              <a:off x="6712169" y="3073651"/>
              <a:ext cx="481611" cy="506713"/>
              <a:chOff x="1833536" y="-546641"/>
              <a:chExt cx="914567" cy="962419"/>
            </a:xfrm>
          </p:grpSpPr>
          <p:grpSp>
            <p:nvGrpSpPr>
              <p:cNvPr id="1482" name="Google Shape;1482;p66"/>
              <p:cNvGrpSpPr/>
              <p:nvPr/>
            </p:nvGrpSpPr>
            <p:grpSpPr>
              <a:xfrm>
                <a:off x="1833536" y="-524249"/>
                <a:ext cx="914567" cy="940027"/>
                <a:chOff x="1833536" y="-524249"/>
                <a:chExt cx="914567" cy="940027"/>
              </a:xfrm>
            </p:grpSpPr>
            <p:sp>
              <p:nvSpPr>
                <p:cNvPr id="1483" name="Google Shape;1483;p6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 name="Google Shape;1488;p6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 name="Google Shape;1492;p6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66"/>
          <p:cNvGrpSpPr/>
          <p:nvPr/>
        </p:nvGrpSpPr>
        <p:grpSpPr>
          <a:xfrm>
            <a:off x="752796" y="2869970"/>
            <a:ext cx="2622876" cy="1333540"/>
            <a:chOff x="238125" y="1038125"/>
            <a:chExt cx="7146800" cy="3633625"/>
          </a:xfrm>
        </p:grpSpPr>
        <p:sp>
          <p:nvSpPr>
            <p:cNvPr id="1494" name="Google Shape;1494;p6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66"/>
          <p:cNvGrpSpPr/>
          <p:nvPr/>
        </p:nvGrpSpPr>
        <p:grpSpPr>
          <a:xfrm>
            <a:off x="5938558" y="1033351"/>
            <a:ext cx="2435960" cy="1297725"/>
            <a:chOff x="233350" y="949250"/>
            <a:chExt cx="7137300" cy="3802300"/>
          </a:xfrm>
        </p:grpSpPr>
        <p:sp>
          <p:nvSpPr>
            <p:cNvPr id="3067" name="Google Shape;3067;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66"/>
          <p:cNvGrpSpPr/>
          <p:nvPr/>
        </p:nvGrpSpPr>
        <p:grpSpPr>
          <a:xfrm>
            <a:off x="731715" y="995041"/>
            <a:ext cx="2665073" cy="1317140"/>
            <a:chOff x="793334" y="1192826"/>
            <a:chExt cx="2665073" cy="1317140"/>
          </a:xfrm>
        </p:grpSpPr>
        <p:sp>
          <p:nvSpPr>
            <p:cNvPr id="3119" name="Google Shape;3119;p6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66"/>
          <p:cNvGrpSpPr/>
          <p:nvPr/>
        </p:nvGrpSpPr>
        <p:grpSpPr>
          <a:xfrm>
            <a:off x="3450485" y="919691"/>
            <a:ext cx="2310381" cy="1488888"/>
            <a:chOff x="229225" y="549050"/>
            <a:chExt cx="7161750" cy="4615275"/>
          </a:xfrm>
        </p:grpSpPr>
        <p:sp>
          <p:nvSpPr>
            <p:cNvPr id="7087" name="Google Shape;7087;p6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66"/>
          <p:cNvGrpSpPr/>
          <p:nvPr/>
        </p:nvGrpSpPr>
        <p:grpSpPr>
          <a:xfrm>
            <a:off x="3548403" y="2849588"/>
            <a:ext cx="2310282" cy="1374222"/>
            <a:chOff x="238125" y="732525"/>
            <a:chExt cx="7130500" cy="4241425"/>
          </a:xfrm>
        </p:grpSpPr>
        <p:sp>
          <p:nvSpPr>
            <p:cNvPr id="7205" name="Google Shape;7205;p6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2" name="Shape 7322"/>
        <p:cNvGrpSpPr/>
        <p:nvPr/>
      </p:nvGrpSpPr>
      <p:grpSpPr>
        <a:xfrm>
          <a:off x="0" y="0"/>
          <a:ext cx="0" cy="0"/>
          <a:chOff x="0" y="0"/>
          <a:chExt cx="0" cy="0"/>
        </a:xfrm>
      </p:grpSpPr>
      <p:grpSp>
        <p:nvGrpSpPr>
          <p:cNvPr id="7323" name="Google Shape;7323;p67"/>
          <p:cNvGrpSpPr/>
          <p:nvPr/>
        </p:nvGrpSpPr>
        <p:grpSpPr>
          <a:xfrm>
            <a:off x="2100560" y="3398663"/>
            <a:ext cx="1102891" cy="760337"/>
            <a:chOff x="4967783" y="2151471"/>
            <a:chExt cx="3920692" cy="2702940"/>
          </a:xfrm>
        </p:grpSpPr>
        <p:grpSp>
          <p:nvGrpSpPr>
            <p:cNvPr id="7324" name="Google Shape;7324;p67"/>
            <p:cNvGrpSpPr/>
            <p:nvPr/>
          </p:nvGrpSpPr>
          <p:grpSpPr>
            <a:xfrm>
              <a:off x="5045709" y="2252109"/>
              <a:ext cx="3761071" cy="2501708"/>
              <a:chOff x="2691784" y="1805334"/>
              <a:chExt cx="3761071" cy="2501708"/>
            </a:xfrm>
          </p:grpSpPr>
          <p:sp>
            <p:nvSpPr>
              <p:cNvPr id="7325" name="Google Shape;7325;p6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7"/>
            <p:cNvGrpSpPr/>
            <p:nvPr/>
          </p:nvGrpSpPr>
          <p:grpSpPr>
            <a:xfrm>
              <a:off x="4967783" y="2151471"/>
              <a:ext cx="3920692" cy="2702940"/>
              <a:chOff x="2613858" y="1704696"/>
              <a:chExt cx="3920692" cy="2702940"/>
            </a:xfrm>
          </p:grpSpPr>
          <p:sp>
            <p:nvSpPr>
              <p:cNvPr id="7333" name="Google Shape;7333;p6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8" name="Google Shape;7338;p67"/>
          <p:cNvGrpSpPr/>
          <p:nvPr/>
        </p:nvGrpSpPr>
        <p:grpSpPr>
          <a:xfrm>
            <a:off x="3504468" y="1286940"/>
            <a:ext cx="1561911" cy="708580"/>
            <a:chOff x="3530532" y="1496185"/>
            <a:chExt cx="1561911" cy="708580"/>
          </a:xfrm>
        </p:grpSpPr>
        <p:grpSp>
          <p:nvGrpSpPr>
            <p:cNvPr id="7339" name="Google Shape;7339;p67"/>
            <p:cNvGrpSpPr/>
            <p:nvPr/>
          </p:nvGrpSpPr>
          <p:grpSpPr>
            <a:xfrm>
              <a:off x="3720318" y="1857562"/>
              <a:ext cx="1372125" cy="54"/>
              <a:chOff x="3720318" y="1857562"/>
              <a:chExt cx="1372125" cy="54"/>
            </a:xfrm>
          </p:grpSpPr>
          <p:cxnSp>
            <p:nvCxnSpPr>
              <p:cNvPr id="7340" name="Google Shape;7340;p67"/>
              <p:cNvCxnSpPr>
                <a:endCxn id="734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42" name="Google Shape;7342;p6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43" name="Google Shape;7343;p6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44" name="Google Shape;7344;p67"/>
              <p:cNvCxnSpPr>
                <a:stCxn id="734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45" name="Google Shape;7345;p67"/>
            <p:cNvGrpSpPr/>
            <p:nvPr/>
          </p:nvGrpSpPr>
          <p:grpSpPr>
            <a:xfrm>
              <a:off x="3567462" y="1496185"/>
              <a:ext cx="286500" cy="272914"/>
              <a:chOff x="3567462" y="1496185"/>
              <a:chExt cx="286500" cy="272914"/>
            </a:xfrm>
          </p:grpSpPr>
          <p:cxnSp>
            <p:nvCxnSpPr>
              <p:cNvPr id="7346" name="Google Shape;7346;p6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47" name="Google Shape;7347;p6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8" name="Google Shape;7348;p6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0" name="Google Shape;7350;p67"/>
            <p:cNvGrpSpPr/>
            <p:nvPr/>
          </p:nvGrpSpPr>
          <p:grpSpPr>
            <a:xfrm>
              <a:off x="3929014" y="1960574"/>
              <a:ext cx="286500" cy="242342"/>
              <a:chOff x="3929014" y="1960574"/>
              <a:chExt cx="286500" cy="242342"/>
            </a:xfrm>
          </p:grpSpPr>
          <p:cxnSp>
            <p:nvCxnSpPr>
              <p:cNvPr id="7351" name="Google Shape;7351;p6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52" name="Google Shape;7352;p6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67"/>
            <p:cNvGrpSpPr/>
            <p:nvPr/>
          </p:nvGrpSpPr>
          <p:grpSpPr>
            <a:xfrm>
              <a:off x="4290828" y="1496185"/>
              <a:ext cx="286500" cy="272914"/>
              <a:chOff x="4290828" y="1496185"/>
              <a:chExt cx="286500" cy="272914"/>
            </a:xfrm>
          </p:grpSpPr>
          <p:cxnSp>
            <p:nvCxnSpPr>
              <p:cNvPr id="7354" name="Google Shape;7354;p6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55" name="Google Shape;7355;p6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6" name="Google Shape;7356;p6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7" name="Google Shape;7357;p67"/>
            <p:cNvGrpSpPr/>
            <p:nvPr/>
          </p:nvGrpSpPr>
          <p:grpSpPr>
            <a:xfrm>
              <a:off x="4657726" y="1959674"/>
              <a:ext cx="286500" cy="245092"/>
              <a:chOff x="4657726" y="1959674"/>
              <a:chExt cx="286500" cy="245092"/>
            </a:xfrm>
          </p:grpSpPr>
          <p:cxnSp>
            <p:nvCxnSpPr>
              <p:cNvPr id="7358" name="Google Shape;7358;p6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59" name="Google Shape;7359;p6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0" name="Google Shape;7360;p67"/>
          <p:cNvGrpSpPr/>
          <p:nvPr/>
        </p:nvGrpSpPr>
        <p:grpSpPr>
          <a:xfrm>
            <a:off x="3486488" y="2149036"/>
            <a:ext cx="1597032" cy="378649"/>
            <a:chOff x="3512551" y="2358282"/>
            <a:chExt cx="1597032" cy="378649"/>
          </a:xfrm>
        </p:grpSpPr>
        <p:grpSp>
          <p:nvGrpSpPr>
            <p:cNvPr id="7361" name="Google Shape;7361;p67"/>
            <p:cNvGrpSpPr/>
            <p:nvPr/>
          </p:nvGrpSpPr>
          <p:grpSpPr>
            <a:xfrm>
              <a:off x="3738198" y="2553002"/>
              <a:ext cx="1145834" cy="117"/>
              <a:chOff x="3738198" y="2553002"/>
              <a:chExt cx="1145834" cy="117"/>
            </a:xfrm>
          </p:grpSpPr>
          <p:cxnSp>
            <p:nvCxnSpPr>
              <p:cNvPr id="7362" name="Google Shape;7362;p6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63" name="Google Shape;7363;p6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64" name="Google Shape;7364;p67"/>
              <p:cNvCxnSpPr>
                <a:stCxn id="7365" idx="6"/>
                <a:endCxn id="736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67" name="Google Shape;7367;p67"/>
            <p:cNvGrpSpPr/>
            <p:nvPr/>
          </p:nvGrpSpPr>
          <p:grpSpPr>
            <a:xfrm>
              <a:off x="3969644" y="2440153"/>
              <a:ext cx="225900" cy="296779"/>
              <a:chOff x="3969644" y="2440153"/>
              <a:chExt cx="225900" cy="296779"/>
            </a:xfrm>
          </p:grpSpPr>
          <p:cxnSp>
            <p:nvCxnSpPr>
              <p:cNvPr id="7368" name="Google Shape;7368;p6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66" name="Google Shape;7366;p6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7"/>
            <p:cNvGrpSpPr/>
            <p:nvPr/>
          </p:nvGrpSpPr>
          <p:grpSpPr>
            <a:xfrm>
              <a:off x="4426818" y="2358282"/>
              <a:ext cx="225600" cy="307471"/>
              <a:chOff x="4426818" y="2358282"/>
              <a:chExt cx="225600" cy="307471"/>
            </a:xfrm>
          </p:grpSpPr>
          <p:cxnSp>
            <p:nvCxnSpPr>
              <p:cNvPr id="7371" name="Google Shape;7371;p67"/>
              <p:cNvCxnSpPr>
                <a:stCxn id="737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73" name="Google Shape;7373;p6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67"/>
            <p:cNvGrpSpPr/>
            <p:nvPr/>
          </p:nvGrpSpPr>
          <p:grpSpPr>
            <a:xfrm>
              <a:off x="4883984" y="2440153"/>
              <a:ext cx="225600" cy="296479"/>
              <a:chOff x="4883984" y="2440153"/>
              <a:chExt cx="225600" cy="296479"/>
            </a:xfrm>
          </p:grpSpPr>
          <p:cxnSp>
            <p:nvCxnSpPr>
              <p:cNvPr id="7375" name="Google Shape;7375;p6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376" name="Google Shape;7376;p6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7"/>
            <p:cNvGrpSpPr/>
            <p:nvPr/>
          </p:nvGrpSpPr>
          <p:grpSpPr>
            <a:xfrm>
              <a:off x="3512551" y="2358356"/>
              <a:ext cx="225647" cy="307629"/>
              <a:chOff x="2182679" y="2005014"/>
              <a:chExt cx="792300" cy="1080158"/>
            </a:xfrm>
          </p:grpSpPr>
          <p:cxnSp>
            <p:nvCxnSpPr>
              <p:cNvPr id="7379" name="Google Shape;7379;p67"/>
              <p:cNvCxnSpPr>
                <a:stCxn id="738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65" name="Google Shape;7365;p6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1" name="Google Shape;7381;p67"/>
          <p:cNvGrpSpPr/>
          <p:nvPr/>
        </p:nvGrpSpPr>
        <p:grpSpPr>
          <a:xfrm>
            <a:off x="6846570" y="972834"/>
            <a:ext cx="1559809" cy="722610"/>
            <a:chOff x="634175" y="2986275"/>
            <a:chExt cx="3147949" cy="1458344"/>
          </a:xfrm>
        </p:grpSpPr>
        <p:cxnSp>
          <p:nvCxnSpPr>
            <p:cNvPr id="7382" name="Google Shape;7382;p67"/>
            <p:cNvCxnSpPr>
              <a:stCxn id="7383" idx="4"/>
              <a:endCxn id="738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385" name="Google Shape;7385;p67"/>
            <p:cNvCxnSpPr>
              <a:stCxn id="7384" idx="0"/>
              <a:endCxn id="738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87" name="Google Shape;7387;p67"/>
            <p:cNvCxnSpPr>
              <a:stCxn id="7386" idx="4"/>
              <a:endCxn id="738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89" name="Google Shape;7389;p67"/>
            <p:cNvCxnSpPr>
              <a:stCxn id="7388" idx="0"/>
              <a:endCxn id="739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390" name="Google Shape;7390;p6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86" name="Google Shape;7386;p6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83" name="Google Shape;7383;p6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88" name="Google Shape;7388;p6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84" name="Google Shape;7384;p6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391" name="Google Shape;7391;p67"/>
          <p:cNvGrpSpPr/>
          <p:nvPr/>
        </p:nvGrpSpPr>
        <p:grpSpPr>
          <a:xfrm>
            <a:off x="3500360" y="2682741"/>
            <a:ext cx="1570719" cy="294123"/>
            <a:chOff x="998425" y="1182125"/>
            <a:chExt cx="1065400" cy="199500"/>
          </a:xfrm>
        </p:grpSpPr>
        <p:sp>
          <p:nvSpPr>
            <p:cNvPr id="7392" name="Google Shape;7392;p6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67"/>
          <p:cNvGrpSpPr/>
          <p:nvPr/>
        </p:nvGrpSpPr>
        <p:grpSpPr>
          <a:xfrm>
            <a:off x="6843616" y="1800228"/>
            <a:ext cx="1565716" cy="366729"/>
            <a:chOff x="1247650" y="2075423"/>
            <a:chExt cx="6648477" cy="1557238"/>
          </a:xfrm>
        </p:grpSpPr>
        <p:sp>
          <p:nvSpPr>
            <p:cNvPr id="7398" name="Google Shape;7398;p6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67"/>
          <p:cNvGrpSpPr/>
          <p:nvPr/>
        </p:nvGrpSpPr>
        <p:grpSpPr>
          <a:xfrm>
            <a:off x="6827928" y="2949043"/>
            <a:ext cx="1597061" cy="663440"/>
            <a:chOff x="6796238" y="3158297"/>
            <a:chExt cx="1630319" cy="677257"/>
          </a:xfrm>
        </p:grpSpPr>
        <p:cxnSp>
          <p:nvCxnSpPr>
            <p:cNvPr id="7405" name="Google Shape;7405;p6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06" name="Google Shape;7406;p6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07" name="Google Shape;7407;p6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408" name="Google Shape;7408;p6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09" name="Google Shape;7409;p67"/>
            <p:cNvGrpSpPr/>
            <p:nvPr/>
          </p:nvGrpSpPr>
          <p:grpSpPr>
            <a:xfrm>
              <a:off x="6796238" y="3311904"/>
              <a:ext cx="1630319" cy="377697"/>
              <a:chOff x="6796238" y="3311904"/>
              <a:chExt cx="1630319" cy="377697"/>
            </a:xfrm>
          </p:grpSpPr>
          <p:sp>
            <p:nvSpPr>
              <p:cNvPr id="7410" name="Google Shape;7410;p6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3" name="Google Shape;7413;p67"/>
          <p:cNvGrpSpPr/>
          <p:nvPr/>
        </p:nvGrpSpPr>
        <p:grpSpPr>
          <a:xfrm>
            <a:off x="5349066" y="970435"/>
            <a:ext cx="1368606" cy="1593805"/>
            <a:chOff x="1839112" y="2209163"/>
            <a:chExt cx="1918159" cy="2233784"/>
          </a:xfrm>
        </p:grpSpPr>
        <p:sp>
          <p:nvSpPr>
            <p:cNvPr id="7414" name="Google Shape;7414;p6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7" name="Google Shape;7417;p67"/>
            <p:cNvCxnSpPr>
              <a:stCxn id="7414" idx="6"/>
              <a:endCxn id="741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18" name="Google Shape;7418;p67"/>
            <p:cNvCxnSpPr>
              <a:stCxn id="7415" idx="4"/>
              <a:endCxn id="741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420" name="Google Shape;7420;p67"/>
            <p:cNvCxnSpPr>
              <a:stCxn id="7419" idx="6"/>
              <a:endCxn id="741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21" name="Google Shape;7421;p67"/>
            <p:cNvCxnSpPr>
              <a:stCxn id="7416" idx="4"/>
              <a:endCxn id="742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419" name="Google Shape;7419;p6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24" name="Google Shape;7424;p67"/>
            <p:cNvCxnSpPr>
              <a:endCxn id="742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25" name="Google Shape;7425;p67"/>
          <p:cNvGrpSpPr/>
          <p:nvPr/>
        </p:nvGrpSpPr>
        <p:grpSpPr>
          <a:xfrm>
            <a:off x="3481439" y="976671"/>
            <a:ext cx="1637968" cy="154942"/>
            <a:chOff x="238125" y="2506075"/>
            <a:chExt cx="7115411" cy="673075"/>
          </a:xfrm>
        </p:grpSpPr>
        <p:sp>
          <p:nvSpPr>
            <p:cNvPr id="7426" name="Google Shape;7426;p6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7"/>
          <p:cNvGrpSpPr/>
          <p:nvPr/>
        </p:nvGrpSpPr>
        <p:grpSpPr>
          <a:xfrm>
            <a:off x="720124" y="1298269"/>
            <a:ext cx="2476762" cy="91743"/>
            <a:chOff x="1464850" y="436376"/>
            <a:chExt cx="6001362" cy="222300"/>
          </a:xfrm>
        </p:grpSpPr>
        <p:sp>
          <p:nvSpPr>
            <p:cNvPr id="7432" name="Google Shape;7432;p6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7" name="Google Shape;7437;p6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38" name="Google Shape;7438;p6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39" name="Google Shape;7439;p6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40" name="Google Shape;7440;p6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41" name="Google Shape;7441;p67"/>
          <p:cNvGrpSpPr/>
          <p:nvPr/>
        </p:nvGrpSpPr>
        <p:grpSpPr>
          <a:xfrm>
            <a:off x="706391" y="2533734"/>
            <a:ext cx="1452710" cy="651923"/>
            <a:chOff x="803162" y="2667727"/>
            <a:chExt cx="1411906" cy="633611"/>
          </a:xfrm>
        </p:grpSpPr>
        <p:cxnSp>
          <p:nvCxnSpPr>
            <p:cNvPr id="7442" name="Google Shape;7442;p67"/>
            <p:cNvCxnSpPr>
              <a:stCxn id="7443" idx="2"/>
              <a:endCxn id="744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5" name="Google Shape;7445;p67"/>
            <p:cNvCxnSpPr>
              <a:stCxn id="7446" idx="0"/>
              <a:endCxn id="744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7" name="Google Shape;7447;p67"/>
            <p:cNvCxnSpPr>
              <a:stCxn id="7446" idx="2"/>
              <a:endCxn id="744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9" name="Google Shape;7449;p67"/>
            <p:cNvCxnSpPr>
              <a:stCxn id="7450" idx="0"/>
              <a:endCxn id="744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51" name="Google Shape;7451;p67"/>
            <p:cNvCxnSpPr>
              <a:stCxn id="7444" idx="2"/>
              <a:endCxn id="745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53" name="Google Shape;7453;p67"/>
            <p:cNvCxnSpPr>
              <a:stCxn id="7454" idx="0"/>
              <a:endCxn id="744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50" name="Google Shape;7450;p6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8" name="Google Shape;7448;p6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54" name="Google Shape;7454;p6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52" name="Google Shape;7452;p6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4" name="Google Shape;7444;p6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6" name="Google Shape;7446;p6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3" name="Google Shape;7443;p6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55" name="Google Shape;7455;p67"/>
          <p:cNvGrpSpPr/>
          <p:nvPr/>
        </p:nvGrpSpPr>
        <p:grpSpPr>
          <a:xfrm>
            <a:off x="706393" y="969273"/>
            <a:ext cx="2518541" cy="209309"/>
            <a:chOff x="803163" y="1111966"/>
            <a:chExt cx="2447800" cy="203430"/>
          </a:xfrm>
        </p:grpSpPr>
        <p:grpSp>
          <p:nvGrpSpPr>
            <p:cNvPr id="7456" name="Google Shape;7456;p67"/>
            <p:cNvGrpSpPr/>
            <p:nvPr/>
          </p:nvGrpSpPr>
          <p:grpSpPr>
            <a:xfrm>
              <a:off x="1958180" y="1111966"/>
              <a:ext cx="588019" cy="121396"/>
              <a:chOff x="4808316" y="2800065"/>
              <a:chExt cx="1999386" cy="412910"/>
            </a:xfrm>
          </p:grpSpPr>
          <p:sp>
            <p:nvSpPr>
              <p:cNvPr id="7457" name="Google Shape;7457;p6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8" name="Google Shape;7458;p67"/>
              <p:cNvGrpSpPr/>
              <p:nvPr/>
            </p:nvGrpSpPr>
            <p:grpSpPr>
              <a:xfrm>
                <a:off x="4808316" y="2800065"/>
                <a:ext cx="92400" cy="411825"/>
                <a:chOff x="845575" y="2563700"/>
                <a:chExt cx="92400" cy="411825"/>
              </a:xfrm>
            </p:grpSpPr>
            <p:cxnSp>
              <p:nvCxnSpPr>
                <p:cNvPr id="7459" name="Google Shape;7459;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60" name="Google Shape;7460;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61" name="Google Shape;7461;p6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62" name="Google Shape;7462;p6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3" name="Google Shape;7463;p67"/>
            <p:cNvGrpSpPr/>
            <p:nvPr/>
          </p:nvGrpSpPr>
          <p:grpSpPr>
            <a:xfrm>
              <a:off x="803163" y="1111974"/>
              <a:ext cx="591158" cy="121545"/>
              <a:chOff x="803163" y="1111974"/>
              <a:chExt cx="591158" cy="121545"/>
            </a:xfrm>
          </p:grpSpPr>
          <p:grpSp>
            <p:nvGrpSpPr>
              <p:cNvPr id="7464" name="Google Shape;7464;p67"/>
              <p:cNvGrpSpPr/>
              <p:nvPr/>
            </p:nvGrpSpPr>
            <p:grpSpPr>
              <a:xfrm>
                <a:off x="803163" y="1111974"/>
                <a:ext cx="27175" cy="121077"/>
                <a:chOff x="845575" y="2563700"/>
                <a:chExt cx="92400" cy="411825"/>
              </a:xfrm>
            </p:grpSpPr>
            <p:cxnSp>
              <p:nvCxnSpPr>
                <p:cNvPr id="7465" name="Google Shape;7465;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66" name="Google Shape;7466;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7" name="Google Shape;7467;p6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7"/>
            <p:cNvGrpSpPr/>
            <p:nvPr/>
          </p:nvGrpSpPr>
          <p:grpSpPr>
            <a:xfrm>
              <a:off x="1381910" y="1194219"/>
              <a:ext cx="588341" cy="121177"/>
              <a:chOff x="1381910" y="1194219"/>
              <a:chExt cx="588341" cy="121177"/>
            </a:xfrm>
          </p:grpSpPr>
          <p:grpSp>
            <p:nvGrpSpPr>
              <p:cNvPr id="7469" name="Google Shape;7469;p67"/>
              <p:cNvGrpSpPr/>
              <p:nvPr/>
            </p:nvGrpSpPr>
            <p:grpSpPr>
              <a:xfrm rot="10800000">
                <a:off x="1381910" y="1194319"/>
                <a:ext cx="27175" cy="121077"/>
                <a:chOff x="2070100" y="2563700"/>
                <a:chExt cx="92400" cy="411825"/>
              </a:xfrm>
            </p:grpSpPr>
            <p:cxnSp>
              <p:nvCxnSpPr>
                <p:cNvPr id="7470" name="Google Shape;7470;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71" name="Google Shape;7471;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2" name="Google Shape;7472;p6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67"/>
            <p:cNvGrpSpPr/>
            <p:nvPr/>
          </p:nvGrpSpPr>
          <p:grpSpPr>
            <a:xfrm>
              <a:off x="2532079" y="1194219"/>
              <a:ext cx="704927" cy="121177"/>
              <a:chOff x="2532079" y="1194219"/>
              <a:chExt cx="704927" cy="121177"/>
            </a:xfrm>
          </p:grpSpPr>
          <p:grpSp>
            <p:nvGrpSpPr>
              <p:cNvPr id="7474" name="Google Shape;7474;p67"/>
              <p:cNvGrpSpPr/>
              <p:nvPr/>
            </p:nvGrpSpPr>
            <p:grpSpPr>
              <a:xfrm rot="10800000">
                <a:off x="2532079" y="1194319"/>
                <a:ext cx="27175" cy="121077"/>
                <a:chOff x="2070100" y="2563700"/>
                <a:chExt cx="92400" cy="411825"/>
              </a:xfrm>
            </p:grpSpPr>
            <p:cxnSp>
              <p:nvCxnSpPr>
                <p:cNvPr id="7475" name="Google Shape;7475;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76" name="Google Shape;7476;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7" name="Google Shape;7477;p6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8" name="Google Shape;7478;p67"/>
          <p:cNvGrpSpPr/>
          <p:nvPr/>
        </p:nvGrpSpPr>
        <p:grpSpPr>
          <a:xfrm>
            <a:off x="3499403" y="3665904"/>
            <a:ext cx="1567778" cy="491677"/>
            <a:chOff x="5194708" y="3484366"/>
            <a:chExt cx="3148148" cy="987304"/>
          </a:xfrm>
        </p:grpSpPr>
        <p:grpSp>
          <p:nvGrpSpPr>
            <p:cNvPr id="7479" name="Google Shape;7479;p67"/>
            <p:cNvGrpSpPr/>
            <p:nvPr/>
          </p:nvGrpSpPr>
          <p:grpSpPr>
            <a:xfrm>
              <a:off x="7531521" y="3484366"/>
              <a:ext cx="811335" cy="987304"/>
              <a:chOff x="3379425" y="1617275"/>
              <a:chExt cx="1090650" cy="1327200"/>
            </a:xfrm>
          </p:grpSpPr>
          <p:sp>
            <p:nvSpPr>
              <p:cNvPr id="7480" name="Google Shape;7480;p6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67"/>
            <p:cNvGrpSpPr/>
            <p:nvPr/>
          </p:nvGrpSpPr>
          <p:grpSpPr>
            <a:xfrm>
              <a:off x="6752546" y="3484366"/>
              <a:ext cx="811428" cy="987304"/>
              <a:chOff x="2332275" y="1617275"/>
              <a:chExt cx="1090775" cy="1327200"/>
            </a:xfrm>
          </p:grpSpPr>
          <p:sp>
            <p:nvSpPr>
              <p:cNvPr id="7484" name="Google Shape;7484;p6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67"/>
            <p:cNvGrpSpPr/>
            <p:nvPr/>
          </p:nvGrpSpPr>
          <p:grpSpPr>
            <a:xfrm>
              <a:off x="5973664" y="3484366"/>
              <a:ext cx="811335" cy="987304"/>
              <a:chOff x="1285250" y="1617275"/>
              <a:chExt cx="1090650" cy="1327200"/>
            </a:xfrm>
          </p:grpSpPr>
          <p:sp>
            <p:nvSpPr>
              <p:cNvPr id="7488" name="Google Shape;7488;p6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67"/>
            <p:cNvGrpSpPr/>
            <p:nvPr/>
          </p:nvGrpSpPr>
          <p:grpSpPr>
            <a:xfrm>
              <a:off x="5194708" y="3484366"/>
              <a:ext cx="811409" cy="987304"/>
              <a:chOff x="238125" y="1617275"/>
              <a:chExt cx="1090750" cy="1327200"/>
            </a:xfrm>
          </p:grpSpPr>
          <p:sp>
            <p:nvSpPr>
              <p:cNvPr id="7492" name="Google Shape;7492;p6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5" name="Google Shape;7495;p67"/>
          <p:cNvGrpSpPr/>
          <p:nvPr/>
        </p:nvGrpSpPr>
        <p:grpSpPr>
          <a:xfrm>
            <a:off x="3460012" y="3146315"/>
            <a:ext cx="1616964" cy="346256"/>
            <a:chOff x="1808063" y="4294338"/>
            <a:chExt cx="3370782" cy="721817"/>
          </a:xfrm>
        </p:grpSpPr>
        <p:sp>
          <p:nvSpPr>
            <p:cNvPr id="7496" name="Google Shape;7496;p6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67"/>
          <p:cNvGrpSpPr/>
          <p:nvPr/>
        </p:nvGrpSpPr>
        <p:grpSpPr>
          <a:xfrm>
            <a:off x="738224" y="3432344"/>
            <a:ext cx="1295882" cy="646587"/>
            <a:chOff x="834100" y="3642869"/>
            <a:chExt cx="1259483" cy="628426"/>
          </a:xfrm>
        </p:grpSpPr>
        <p:sp>
          <p:nvSpPr>
            <p:cNvPr id="7507" name="Google Shape;7507;p6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2" name="Google Shape;7532;p67"/>
            <p:cNvGrpSpPr/>
            <p:nvPr/>
          </p:nvGrpSpPr>
          <p:grpSpPr>
            <a:xfrm>
              <a:off x="1360364" y="3847835"/>
              <a:ext cx="208119" cy="224359"/>
              <a:chOff x="1360769" y="3847100"/>
              <a:chExt cx="208119" cy="224359"/>
            </a:xfrm>
          </p:grpSpPr>
          <p:sp>
            <p:nvSpPr>
              <p:cNvPr id="7533" name="Google Shape;7533;p6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3" name="Google Shape;7553;p6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67"/>
          <p:cNvGrpSpPr/>
          <p:nvPr/>
        </p:nvGrpSpPr>
        <p:grpSpPr>
          <a:xfrm rot="5400000">
            <a:off x="5951337" y="3228841"/>
            <a:ext cx="164064" cy="1414916"/>
            <a:chOff x="4428249" y="1369375"/>
            <a:chExt cx="36905" cy="429569"/>
          </a:xfrm>
        </p:grpSpPr>
        <p:sp>
          <p:nvSpPr>
            <p:cNvPr id="7568" name="Google Shape;7568;p6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67"/>
          <p:cNvGrpSpPr/>
          <p:nvPr/>
        </p:nvGrpSpPr>
        <p:grpSpPr>
          <a:xfrm flipH="1" rot="10800000">
            <a:off x="5323766" y="2817385"/>
            <a:ext cx="1419207" cy="24808"/>
            <a:chOff x="219558" y="4738465"/>
            <a:chExt cx="5852400" cy="102300"/>
          </a:xfrm>
        </p:grpSpPr>
        <p:cxnSp>
          <p:nvCxnSpPr>
            <p:cNvPr id="7601" name="Google Shape;7601;p6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602" name="Google Shape;7602;p6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7"/>
          <p:cNvGrpSpPr/>
          <p:nvPr/>
        </p:nvGrpSpPr>
        <p:grpSpPr>
          <a:xfrm>
            <a:off x="5335084" y="3190448"/>
            <a:ext cx="1396570" cy="385016"/>
            <a:chOff x="5286284" y="2966544"/>
            <a:chExt cx="1396570" cy="385016"/>
          </a:xfrm>
        </p:grpSpPr>
        <p:cxnSp>
          <p:nvCxnSpPr>
            <p:cNvPr id="7608" name="Google Shape;7608;p6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09" name="Google Shape;7609;p6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10" name="Google Shape;7610;p67"/>
            <p:cNvGrpSpPr/>
            <p:nvPr/>
          </p:nvGrpSpPr>
          <p:grpSpPr>
            <a:xfrm>
              <a:off x="5287688" y="3173364"/>
              <a:ext cx="1395166" cy="74100"/>
              <a:chOff x="5287688" y="3173364"/>
              <a:chExt cx="1395166" cy="74100"/>
            </a:xfrm>
          </p:grpSpPr>
          <p:cxnSp>
            <p:nvCxnSpPr>
              <p:cNvPr id="7611" name="Google Shape;7611;p6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12" name="Google Shape;7612;p6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13" name="Google Shape;7613;p6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14" name="Google Shape;7614;p6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15" name="Google Shape;7615;p6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16" name="Google Shape;7616;p6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17" name="Google Shape;7617;p6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18" name="Google Shape;7618;p6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619" name="Google Shape;7619;p6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620" name="Google Shape;7620;p67"/>
          <p:cNvGrpSpPr/>
          <p:nvPr/>
        </p:nvGrpSpPr>
        <p:grpSpPr>
          <a:xfrm>
            <a:off x="2021150" y="1609224"/>
            <a:ext cx="1182276" cy="662027"/>
            <a:chOff x="2029517" y="1732295"/>
            <a:chExt cx="1149068" cy="643432"/>
          </a:xfrm>
        </p:grpSpPr>
        <p:grpSp>
          <p:nvGrpSpPr>
            <p:cNvPr id="7621" name="Google Shape;7621;p67"/>
            <p:cNvGrpSpPr/>
            <p:nvPr/>
          </p:nvGrpSpPr>
          <p:grpSpPr>
            <a:xfrm>
              <a:off x="2708660" y="1746937"/>
              <a:ext cx="455427" cy="244429"/>
              <a:chOff x="2700693" y="1746937"/>
              <a:chExt cx="455427" cy="244429"/>
            </a:xfrm>
          </p:grpSpPr>
          <p:grpSp>
            <p:nvGrpSpPr>
              <p:cNvPr id="7622" name="Google Shape;7622;p67"/>
              <p:cNvGrpSpPr/>
              <p:nvPr/>
            </p:nvGrpSpPr>
            <p:grpSpPr>
              <a:xfrm>
                <a:off x="2905682" y="1782817"/>
                <a:ext cx="250438" cy="208549"/>
                <a:chOff x="2905682" y="1782817"/>
                <a:chExt cx="250438" cy="208549"/>
              </a:xfrm>
            </p:grpSpPr>
            <p:cxnSp>
              <p:nvCxnSpPr>
                <p:cNvPr id="7623" name="Google Shape;7623;p6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24" name="Google Shape;7624;p6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67"/>
              <p:cNvGrpSpPr/>
              <p:nvPr/>
            </p:nvGrpSpPr>
            <p:grpSpPr>
              <a:xfrm>
                <a:off x="2700693" y="1746937"/>
                <a:ext cx="449967" cy="72374"/>
                <a:chOff x="2700693" y="1746937"/>
                <a:chExt cx="449967" cy="72374"/>
              </a:xfrm>
            </p:grpSpPr>
            <p:cxnSp>
              <p:nvCxnSpPr>
                <p:cNvPr id="7626" name="Google Shape;7626;p6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27" name="Google Shape;7627;p6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8" name="Google Shape;7628;p67"/>
            <p:cNvGrpSpPr/>
            <p:nvPr/>
          </p:nvGrpSpPr>
          <p:grpSpPr>
            <a:xfrm>
              <a:off x="2029517" y="1732295"/>
              <a:ext cx="1149068" cy="643432"/>
              <a:chOff x="2029517" y="1732295"/>
              <a:chExt cx="1149068" cy="643432"/>
            </a:xfrm>
          </p:grpSpPr>
          <p:grpSp>
            <p:nvGrpSpPr>
              <p:cNvPr id="7629" name="Google Shape;7629;p67"/>
              <p:cNvGrpSpPr/>
              <p:nvPr/>
            </p:nvGrpSpPr>
            <p:grpSpPr>
              <a:xfrm>
                <a:off x="2703618" y="2103152"/>
                <a:ext cx="474966" cy="260017"/>
                <a:chOff x="2703618" y="2103152"/>
                <a:chExt cx="474966" cy="260017"/>
              </a:xfrm>
            </p:grpSpPr>
            <p:grpSp>
              <p:nvGrpSpPr>
                <p:cNvPr id="7630" name="Google Shape;7630;p67"/>
                <p:cNvGrpSpPr/>
                <p:nvPr/>
              </p:nvGrpSpPr>
              <p:grpSpPr>
                <a:xfrm>
                  <a:off x="2703618" y="2290640"/>
                  <a:ext cx="450291" cy="72529"/>
                  <a:chOff x="2703618" y="2290640"/>
                  <a:chExt cx="450291" cy="72529"/>
                </a:xfrm>
              </p:grpSpPr>
              <p:cxnSp>
                <p:nvCxnSpPr>
                  <p:cNvPr id="7631" name="Google Shape;7631;p6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32" name="Google Shape;7632;p6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67"/>
                <p:cNvGrpSpPr/>
                <p:nvPr/>
              </p:nvGrpSpPr>
              <p:grpSpPr>
                <a:xfrm>
                  <a:off x="2908607" y="2103152"/>
                  <a:ext cx="269977" cy="223538"/>
                  <a:chOff x="2908607" y="2103152"/>
                  <a:chExt cx="269977" cy="223538"/>
                </a:xfrm>
              </p:grpSpPr>
              <p:cxnSp>
                <p:nvCxnSpPr>
                  <p:cNvPr id="7634" name="Google Shape;7634;p6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35" name="Google Shape;7635;p6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6" name="Google Shape;7636;p67"/>
              <p:cNvGrpSpPr/>
              <p:nvPr/>
            </p:nvGrpSpPr>
            <p:grpSpPr>
              <a:xfrm>
                <a:off x="2029517" y="1732295"/>
                <a:ext cx="685827" cy="643432"/>
                <a:chOff x="2029517" y="1732295"/>
                <a:chExt cx="685827" cy="643432"/>
              </a:xfrm>
            </p:grpSpPr>
            <p:sp>
              <p:nvSpPr>
                <p:cNvPr id="7637" name="Google Shape;7637;p6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8" name="Google Shape;7638;p67"/>
                <p:cNvGrpSpPr/>
                <p:nvPr/>
              </p:nvGrpSpPr>
              <p:grpSpPr>
                <a:xfrm>
                  <a:off x="2158948" y="1732295"/>
                  <a:ext cx="556396" cy="333108"/>
                  <a:chOff x="2158948" y="1732295"/>
                  <a:chExt cx="556396" cy="333108"/>
                </a:xfrm>
              </p:grpSpPr>
              <p:cxnSp>
                <p:nvCxnSpPr>
                  <p:cNvPr id="7639" name="Google Shape;7639;p6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40" name="Google Shape;7640;p6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7"/>
                <p:cNvGrpSpPr/>
                <p:nvPr/>
              </p:nvGrpSpPr>
              <p:grpSpPr>
                <a:xfrm>
                  <a:off x="2159908" y="2065057"/>
                  <a:ext cx="550884" cy="310670"/>
                  <a:chOff x="2159908" y="2065057"/>
                  <a:chExt cx="550884" cy="310670"/>
                </a:xfrm>
              </p:grpSpPr>
              <p:cxnSp>
                <p:nvCxnSpPr>
                  <p:cNvPr id="7642" name="Google Shape;7642;p6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43" name="Google Shape;7643;p6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44" name="Google Shape;7644;p67"/>
          <p:cNvGrpSpPr/>
          <p:nvPr/>
        </p:nvGrpSpPr>
        <p:grpSpPr>
          <a:xfrm>
            <a:off x="706399" y="1556837"/>
            <a:ext cx="962651" cy="810058"/>
            <a:chOff x="844912" y="1681380"/>
            <a:chExt cx="935611" cy="787305"/>
          </a:xfrm>
        </p:grpSpPr>
        <p:grpSp>
          <p:nvGrpSpPr>
            <p:cNvPr id="7645" name="Google Shape;7645;p67"/>
            <p:cNvGrpSpPr/>
            <p:nvPr/>
          </p:nvGrpSpPr>
          <p:grpSpPr>
            <a:xfrm>
              <a:off x="844912" y="1819635"/>
              <a:ext cx="329836" cy="510016"/>
              <a:chOff x="844912" y="1819635"/>
              <a:chExt cx="329836" cy="510016"/>
            </a:xfrm>
          </p:grpSpPr>
          <p:sp>
            <p:nvSpPr>
              <p:cNvPr id="7646" name="Google Shape;7646;p6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67"/>
            <p:cNvGrpSpPr/>
            <p:nvPr/>
          </p:nvGrpSpPr>
          <p:grpSpPr>
            <a:xfrm>
              <a:off x="1284601" y="2158168"/>
              <a:ext cx="495923" cy="310517"/>
              <a:chOff x="1284601" y="2158168"/>
              <a:chExt cx="495923" cy="310517"/>
            </a:xfrm>
          </p:grpSpPr>
          <p:sp>
            <p:nvSpPr>
              <p:cNvPr id="7653" name="Google Shape;7653;p6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4" name="Google Shape;7654;p67"/>
              <p:cNvGrpSpPr/>
              <p:nvPr/>
            </p:nvGrpSpPr>
            <p:grpSpPr>
              <a:xfrm>
                <a:off x="1507666" y="2158168"/>
                <a:ext cx="272858" cy="310517"/>
                <a:chOff x="1507666" y="2158168"/>
                <a:chExt cx="272858" cy="310517"/>
              </a:xfrm>
            </p:grpSpPr>
            <p:grpSp>
              <p:nvGrpSpPr>
                <p:cNvPr id="7655" name="Google Shape;7655;p67"/>
                <p:cNvGrpSpPr/>
                <p:nvPr/>
              </p:nvGrpSpPr>
              <p:grpSpPr>
                <a:xfrm>
                  <a:off x="1507666" y="2176104"/>
                  <a:ext cx="166395" cy="273149"/>
                  <a:chOff x="1507666" y="2176104"/>
                  <a:chExt cx="166395" cy="273149"/>
                </a:xfrm>
              </p:grpSpPr>
              <p:sp>
                <p:nvSpPr>
                  <p:cNvPr id="7656" name="Google Shape;7656;p6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3" name="Google Shape;7663;p6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5" name="Google Shape;7665;p67"/>
            <p:cNvGrpSpPr/>
            <p:nvPr/>
          </p:nvGrpSpPr>
          <p:grpSpPr>
            <a:xfrm>
              <a:off x="1284601" y="1681380"/>
              <a:ext cx="495923" cy="310517"/>
              <a:chOff x="1284601" y="1681380"/>
              <a:chExt cx="495923" cy="310517"/>
            </a:xfrm>
          </p:grpSpPr>
          <p:sp>
            <p:nvSpPr>
              <p:cNvPr id="7666" name="Google Shape;7666;p6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7" name="Google Shape;7667;p67"/>
              <p:cNvGrpSpPr/>
              <p:nvPr/>
            </p:nvGrpSpPr>
            <p:grpSpPr>
              <a:xfrm>
                <a:off x="1507666" y="1681380"/>
                <a:ext cx="272858" cy="310517"/>
                <a:chOff x="1507666" y="1681380"/>
                <a:chExt cx="272858" cy="310517"/>
              </a:xfrm>
            </p:grpSpPr>
            <p:grpSp>
              <p:nvGrpSpPr>
                <p:cNvPr id="7668" name="Google Shape;7668;p67"/>
                <p:cNvGrpSpPr/>
                <p:nvPr/>
              </p:nvGrpSpPr>
              <p:grpSpPr>
                <a:xfrm>
                  <a:off x="1507666" y="1700120"/>
                  <a:ext cx="166395" cy="272984"/>
                  <a:chOff x="1507666" y="1700120"/>
                  <a:chExt cx="166395" cy="272984"/>
                </a:xfrm>
              </p:grpSpPr>
              <p:sp>
                <p:nvSpPr>
                  <p:cNvPr id="7669" name="Google Shape;7669;p6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6" name="Google Shape;7676;p6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78" name="Google Shape;7678;p67"/>
          <p:cNvGrpSpPr/>
          <p:nvPr/>
        </p:nvGrpSpPr>
        <p:grpSpPr>
          <a:xfrm>
            <a:off x="6815339" y="2324267"/>
            <a:ext cx="1622269" cy="552443"/>
            <a:chOff x="6894650" y="2574740"/>
            <a:chExt cx="1445100" cy="492111"/>
          </a:xfrm>
        </p:grpSpPr>
        <p:sp>
          <p:nvSpPr>
            <p:cNvPr id="7679" name="Google Shape;7679;p6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4" name="Google Shape;7684;p6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685" name="Google Shape;7685;p67"/>
          <p:cNvGrpSpPr/>
          <p:nvPr/>
        </p:nvGrpSpPr>
        <p:grpSpPr>
          <a:xfrm>
            <a:off x="6834882" y="3698522"/>
            <a:ext cx="1583206" cy="475705"/>
            <a:chOff x="6953919" y="3907920"/>
            <a:chExt cx="1377300" cy="475705"/>
          </a:xfrm>
        </p:grpSpPr>
        <p:cxnSp>
          <p:nvCxnSpPr>
            <p:cNvPr id="7686" name="Google Shape;7686;p6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87" name="Google Shape;7687;p6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688" name="Google Shape;7688;p6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89" name="Google Shape;7689;p6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690" name="Google Shape;7690;p6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691" name="Google Shape;7691;p67"/>
          <p:cNvGrpSpPr/>
          <p:nvPr/>
        </p:nvGrpSpPr>
        <p:grpSpPr>
          <a:xfrm>
            <a:off x="2338470" y="2459668"/>
            <a:ext cx="836286" cy="824529"/>
            <a:chOff x="2389399" y="2595741"/>
            <a:chExt cx="812796" cy="801369"/>
          </a:xfrm>
        </p:grpSpPr>
        <p:grpSp>
          <p:nvGrpSpPr>
            <p:cNvPr id="7692" name="Google Shape;7692;p67"/>
            <p:cNvGrpSpPr/>
            <p:nvPr/>
          </p:nvGrpSpPr>
          <p:grpSpPr>
            <a:xfrm>
              <a:off x="2492145" y="2881565"/>
              <a:ext cx="607300" cy="229751"/>
              <a:chOff x="2492145" y="2881565"/>
              <a:chExt cx="607300" cy="229751"/>
            </a:xfrm>
          </p:grpSpPr>
          <p:sp>
            <p:nvSpPr>
              <p:cNvPr id="7693" name="Google Shape;7693;p6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67"/>
            <p:cNvGrpSpPr/>
            <p:nvPr/>
          </p:nvGrpSpPr>
          <p:grpSpPr>
            <a:xfrm>
              <a:off x="2389399" y="2595741"/>
              <a:ext cx="812796" cy="296825"/>
              <a:chOff x="2389399" y="2595741"/>
              <a:chExt cx="812796" cy="296825"/>
            </a:xfrm>
          </p:grpSpPr>
          <p:grpSp>
            <p:nvGrpSpPr>
              <p:cNvPr id="7697" name="Google Shape;7697;p67"/>
              <p:cNvGrpSpPr/>
              <p:nvPr/>
            </p:nvGrpSpPr>
            <p:grpSpPr>
              <a:xfrm>
                <a:off x="2389399" y="2595741"/>
                <a:ext cx="363638" cy="296825"/>
                <a:chOff x="2389399" y="2595741"/>
                <a:chExt cx="363638" cy="296825"/>
              </a:xfrm>
            </p:grpSpPr>
            <p:grpSp>
              <p:nvGrpSpPr>
                <p:cNvPr id="7698" name="Google Shape;7698;p67"/>
                <p:cNvGrpSpPr/>
                <p:nvPr/>
              </p:nvGrpSpPr>
              <p:grpSpPr>
                <a:xfrm>
                  <a:off x="2493852" y="2794333"/>
                  <a:ext cx="259185" cy="98232"/>
                  <a:chOff x="2493852" y="2794333"/>
                  <a:chExt cx="259185" cy="98232"/>
                </a:xfrm>
              </p:grpSpPr>
              <p:sp>
                <p:nvSpPr>
                  <p:cNvPr id="7699" name="Google Shape;7699;p6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7"/>
                <p:cNvGrpSpPr/>
                <p:nvPr/>
              </p:nvGrpSpPr>
              <p:grpSpPr>
                <a:xfrm>
                  <a:off x="2389399" y="2595741"/>
                  <a:ext cx="224343" cy="182054"/>
                  <a:chOff x="2389399" y="2595741"/>
                  <a:chExt cx="224343" cy="182054"/>
                </a:xfrm>
              </p:grpSpPr>
              <p:sp>
                <p:nvSpPr>
                  <p:cNvPr id="7703" name="Google Shape;7703;p6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5" name="Google Shape;7705;p67"/>
              <p:cNvGrpSpPr/>
              <p:nvPr/>
            </p:nvGrpSpPr>
            <p:grpSpPr>
              <a:xfrm>
                <a:off x="2683630" y="2595741"/>
                <a:ext cx="224334" cy="296825"/>
                <a:chOff x="2683630" y="2595741"/>
                <a:chExt cx="224334" cy="296825"/>
              </a:xfrm>
            </p:grpSpPr>
            <p:grpSp>
              <p:nvGrpSpPr>
                <p:cNvPr id="7706" name="Google Shape;7706;p67"/>
                <p:cNvGrpSpPr/>
                <p:nvPr/>
              </p:nvGrpSpPr>
              <p:grpSpPr>
                <a:xfrm>
                  <a:off x="2788083" y="2794333"/>
                  <a:ext cx="15356" cy="98232"/>
                  <a:chOff x="2788083" y="2794333"/>
                  <a:chExt cx="15356" cy="98232"/>
                </a:xfrm>
              </p:grpSpPr>
              <p:sp>
                <p:nvSpPr>
                  <p:cNvPr id="7707" name="Google Shape;7707;p6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67"/>
                <p:cNvGrpSpPr/>
                <p:nvPr/>
              </p:nvGrpSpPr>
              <p:grpSpPr>
                <a:xfrm>
                  <a:off x="2683630" y="2595741"/>
                  <a:ext cx="224334" cy="182054"/>
                  <a:chOff x="2683630" y="2595741"/>
                  <a:chExt cx="224334" cy="182054"/>
                </a:xfrm>
              </p:grpSpPr>
              <p:sp>
                <p:nvSpPr>
                  <p:cNvPr id="7711" name="Google Shape;7711;p6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3" name="Google Shape;7713;p67"/>
              <p:cNvGrpSpPr/>
              <p:nvPr/>
            </p:nvGrpSpPr>
            <p:grpSpPr>
              <a:xfrm>
                <a:off x="2838475" y="2595741"/>
                <a:ext cx="363719" cy="296825"/>
                <a:chOff x="2838475" y="2595741"/>
                <a:chExt cx="363719" cy="296825"/>
              </a:xfrm>
            </p:grpSpPr>
            <p:grpSp>
              <p:nvGrpSpPr>
                <p:cNvPr id="7714" name="Google Shape;7714;p67"/>
                <p:cNvGrpSpPr/>
                <p:nvPr/>
              </p:nvGrpSpPr>
              <p:grpSpPr>
                <a:xfrm>
                  <a:off x="2838475" y="2794333"/>
                  <a:ext cx="259185" cy="98232"/>
                  <a:chOff x="2838475" y="2794333"/>
                  <a:chExt cx="259185" cy="98232"/>
                </a:xfrm>
              </p:grpSpPr>
              <p:sp>
                <p:nvSpPr>
                  <p:cNvPr id="7715" name="Google Shape;7715;p6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67"/>
                <p:cNvGrpSpPr/>
                <p:nvPr/>
              </p:nvGrpSpPr>
              <p:grpSpPr>
                <a:xfrm>
                  <a:off x="2977852" y="2595741"/>
                  <a:ext cx="224343" cy="182054"/>
                  <a:chOff x="2977852" y="2595741"/>
                  <a:chExt cx="224343" cy="182054"/>
                </a:xfrm>
              </p:grpSpPr>
              <p:sp>
                <p:nvSpPr>
                  <p:cNvPr id="7719" name="Google Shape;7719;p6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21" name="Google Shape;7721;p67"/>
            <p:cNvGrpSpPr/>
            <p:nvPr/>
          </p:nvGrpSpPr>
          <p:grpSpPr>
            <a:xfrm>
              <a:off x="2389399" y="3100241"/>
              <a:ext cx="812796" cy="296869"/>
              <a:chOff x="2389399" y="3100241"/>
              <a:chExt cx="812796" cy="296869"/>
            </a:xfrm>
          </p:grpSpPr>
          <p:grpSp>
            <p:nvGrpSpPr>
              <p:cNvPr id="7722" name="Google Shape;7722;p67"/>
              <p:cNvGrpSpPr/>
              <p:nvPr/>
            </p:nvGrpSpPr>
            <p:grpSpPr>
              <a:xfrm>
                <a:off x="2683630" y="3100241"/>
                <a:ext cx="224334" cy="296869"/>
                <a:chOff x="2683630" y="3100241"/>
                <a:chExt cx="224334" cy="296869"/>
              </a:xfrm>
            </p:grpSpPr>
            <p:grpSp>
              <p:nvGrpSpPr>
                <p:cNvPr id="7723" name="Google Shape;7723;p67"/>
                <p:cNvGrpSpPr/>
                <p:nvPr/>
              </p:nvGrpSpPr>
              <p:grpSpPr>
                <a:xfrm>
                  <a:off x="2788083" y="3100241"/>
                  <a:ext cx="15356" cy="98237"/>
                  <a:chOff x="2788083" y="3100241"/>
                  <a:chExt cx="15356" cy="98237"/>
                </a:xfrm>
              </p:grpSpPr>
              <p:sp>
                <p:nvSpPr>
                  <p:cNvPr id="7724" name="Google Shape;7724;p6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7"/>
                <p:cNvGrpSpPr/>
                <p:nvPr/>
              </p:nvGrpSpPr>
              <p:grpSpPr>
                <a:xfrm>
                  <a:off x="2683630" y="3215065"/>
                  <a:ext cx="224334" cy="182045"/>
                  <a:chOff x="2683630" y="3215065"/>
                  <a:chExt cx="224334" cy="182045"/>
                </a:xfrm>
              </p:grpSpPr>
              <p:sp>
                <p:nvSpPr>
                  <p:cNvPr id="7728" name="Google Shape;7728;p6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0" name="Google Shape;7730;p67"/>
              <p:cNvGrpSpPr/>
              <p:nvPr/>
            </p:nvGrpSpPr>
            <p:grpSpPr>
              <a:xfrm>
                <a:off x="2389399" y="3100241"/>
                <a:ext cx="363638" cy="296869"/>
                <a:chOff x="2389399" y="3100241"/>
                <a:chExt cx="363638" cy="296869"/>
              </a:xfrm>
            </p:grpSpPr>
            <p:grpSp>
              <p:nvGrpSpPr>
                <p:cNvPr id="7731" name="Google Shape;7731;p67"/>
                <p:cNvGrpSpPr/>
                <p:nvPr/>
              </p:nvGrpSpPr>
              <p:grpSpPr>
                <a:xfrm>
                  <a:off x="2493852" y="3100241"/>
                  <a:ext cx="259185" cy="98237"/>
                  <a:chOff x="2493852" y="3100241"/>
                  <a:chExt cx="259185" cy="98237"/>
                </a:xfrm>
              </p:grpSpPr>
              <p:sp>
                <p:nvSpPr>
                  <p:cNvPr id="7732" name="Google Shape;7732;p6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67"/>
                <p:cNvGrpSpPr/>
                <p:nvPr/>
              </p:nvGrpSpPr>
              <p:grpSpPr>
                <a:xfrm>
                  <a:off x="2389399" y="3215065"/>
                  <a:ext cx="224343" cy="182045"/>
                  <a:chOff x="2389399" y="3215065"/>
                  <a:chExt cx="224343" cy="182045"/>
                </a:xfrm>
              </p:grpSpPr>
              <p:sp>
                <p:nvSpPr>
                  <p:cNvPr id="7736" name="Google Shape;7736;p6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8" name="Google Shape;7738;p67"/>
              <p:cNvGrpSpPr/>
              <p:nvPr/>
            </p:nvGrpSpPr>
            <p:grpSpPr>
              <a:xfrm>
                <a:off x="2838475" y="3100241"/>
                <a:ext cx="363719" cy="296869"/>
                <a:chOff x="2838475" y="3100241"/>
                <a:chExt cx="363719" cy="296869"/>
              </a:xfrm>
            </p:grpSpPr>
            <p:grpSp>
              <p:nvGrpSpPr>
                <p:cNvPr id="7739" name="Google Shape;7739;p67"/>
                <p:cNvGrpSpPr/>
                <p:nvPr/>
              </p:nvGrpSpPr>
              <p:grpSpPr>
                <a:xfrm>
                  <a:off x="2838475" y="3100241"/>
                  <a:ext cx="259185" cy="98237"/>
                  <a:chOff x="2838475" y="3100241"/>
                  <a:chExt cx="259185" cy="98237"/>
                </a:xfrm>
              </p:grpSpPr>
              <p:sp>
                <p:nvSpPr>
                  <p:cNvPr id="7740" name="Google Shape;7740;p6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67"/>
                <p:cNvGrpSpPr/>
                <p:nvPr/>
              </p:nvGrpSpPr>
              <p:grpSpPr>
                <a:xfrm>
                  <a:off x="2977852" y="3215065"/>
                  <a:ext cx="224343" cy="182045"/>
                  <a:chOff x="2977852" y="3215065"/>
                  <a:chExt cx="224343" cy="182045"/>
                </a:xfrm>
              </p:grpSpPr>
              <p:sp>
                <p:nvSpPr>
                  <p:cNvPr id="7744" name="Google Shape;7744;p6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9" name="Shape 7749"/>
        <p:cNvGrpSpPr/>
        <p:nvPr/>
      </p:nvGrpSpPr>
      <p:grpSpPr>
        <a:xfrm>
          <a:off x="0" y="0"/>
          <a:ext cx="0" cy="0"/>
          <a:chOff x="0" y="0"/>
          <a:chExt cx="0" cy="0"/>
        </a:xfrm>
      </p:grpSpPr>
      <p:grpSp>
        <p:nvGrpSpPr>
          <p:cNvPr id="7750" name="Google Shape;7750;p68"/>
          <p:cNvGrpSpPr/>
          <p:nvPr/>
        </p:nvGrpSpPr>
        <p:grpSpPr>
          <a:xfrm>
            <a:off x="702088" y="3155922"/>
            <a:ext cx="2390414" cy="1024800"/>
            <a:chOff x="728925" y="3296613"/>
            <a:chExt cx="2390414" cy="1024800"/>
          </a:xfrm>
        </p:grpSpPr>
        <p:grpSp>
          <p:nvGrpSpPr>
            <p:cNvPr id="7751" name="Google Shape;7751;p68"/>
            <p:cNvGrpSpPr/>
            <p:nvPr/>
          </p:nvGrpSpPr>
          <p:grpSpPr>
            <a:xfrm>
              <a:off x="728925" y="3619800"/>
              <a:ext cx="2390414" cy="500893"/>
              <a:chOff x="728925" y="3619800"/>
              <a:chExt cx="2390414" cy="500893"/>
            </a:xfrm>
          </p:grpSpPr>
          <p:sp>
            <p:nvSpPr>
              <p:cNvPr id="7752" name="Google Shape;7752;p6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3" name="Google Shape;7753;p6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54" name="Google Shape;7754;p68"/>
            <p:cNvGrpSpPr/>
            <p:nvPr/>
          </p:nvGrpSpPr>
          <p:grpSpPr>
            <a:xfrm>
              <a:off x="1348050" y="3296613"/>
              <a:ext cx="1706152" cy="1024800"/>
              <a:chOff x="1348050" y="3296613"/>
              <a:chExt cx="1706152" cy="1024800"/>
            </a:xfrm>
          </p:grpSpPr>
          <p:sp>
            <p:nvSpPr>
              <p:cNvPr id="7755" name="Google Shape;7755;p6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6" name="Google Shape;7756;p6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7" name="Google Shape;7757;p6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8" name="Google Shape;7758;p6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9" name="Google Shape;7759;p6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60" name="Google Shape;7760;p68"/>
            <p:cNvGrpSpPr/>
            <p:nvPr/>
          </p:nvGrpSpPr>
          <p:grpSpPr>
            <a:xfrm>
              <a:off x="1455707" y="3654858"/>
              <a:ext cx="1491150" cy="417657"/>
              <a:chOff x="1455707" y="3654858"/>
              <a:chExt cx="1491150" cy="417657"/>
            </a:xfrm>
          </p:grpSpPr>
          <p:sp>
            <p:nvSpPr>
              <p:cNvPr id="7761" name="Google Shape;7761;p6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81" name="Google Shape;7781;p68"/>
          <p:cNvGraphicFramePr/>
          <p:nvPr/>
        </p:nvGraphicFramePr>
        <p:xfrm>
          <a:off x="5937787" y="2153834"/>
          <a:ext cx="3000000" cy="3000000"/>
        </p:xfrm>
        <a:graphic>
          <a:graphicData uri="http://schemas.openxmlformats.org/drawingml/2006/table">
            <a:tbl>
              <a:tblPr>
                <a:noFill/>
                <a:tableStyleId>{FE822A84-8231-4E8A-B60D-D2168ED27FDC}</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782" name="Google Shape;7782;p68"/>
          <p:cNvGrpSpPr/>
          <p:nvPr/>
        </p:nvGrpSpPr>
        <p:grpSpPr>
          <a:xfrm>
            <a:off x="710464" y="981599"/>
            <a:ext cx="2396505" cy="976502"/>
            <a:chOff x="749309" y="1112739"/>
            <a:chExt cx="2371603" cy="976502"/>
          </a:xfrm>
        </p:grpSpPr>
        <p:grpSp>
          <p:nvGrpSpPr>
            <p:cNvPr id="7783" name="Google Shape;7783;p68"/>
            <p:cNvGrpSpPr/>
            <p:nvPr/>
          </p:nvGrpSpPr>
          <p:grpSpPr>
            <a:xfrm>
              <a:off x="1092126" y="1112739"/>
              <a:ext cx="2028786" cy="975464"/>
              <a:chOff x="1092126" y="1112739"/>
              <a:chExt cx="2028786" cy="975464"/>
            </a:xfrm>
          </p:grpSpPr>
          <p:sp>
            <p:nvSpPr>
              <p:cNvPr id="7784" name="Google Shape;7784;p6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8"/>
            <p:cNvGrpSpPr/>
            <p:nvPr/>
          </p:nvGrpSpPr>
          <p:grpSpPr>
            <a:xfrm>
              <a:off x="749309" y="1112739"/>
              <a:ext cx="314700" cy="975464"/>
              <a:chOff x="749309" y="1112739"/>
              <a:chExt cx="314700" cy="975464"/>
            </a:xfrm>
          </p:grpSpPr>
          <p:sp>
            <p:nvSpPr>
              <p:cNvPr id="7809" name="Google Shape;7809;p6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3" name="Google Shape;7813;p6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17" name="Google Shape;7817;p68"/>
          <p:cNvGraphicFramePr/>
          <p:nvPr/>
        </p:nvGraphicFramePr>
        <p:xfrm>
          <a:off x="5937812" y="981584"/>
          <a:ext cx="3000000" cy="3000000"/>
        </p:xfrm>
        <a:graphic>
          <a:graphicData uri="http://schemas.openxmlformats.org/drawingml/2006/table">
            <a:tbl>
              <a:tblPr>
                <a:noFill/>
                <a:tableStyleId>{FE822A84-8231-4E8A-B60D-D2168ED27FDC}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818" name="Google Shape;7818;p68"/>
          <p:cNvGraphicFramePr/>
          <p:nvPr/>
        </p:nvGraphicFramePr>
        <p:xfrm>
          <a:off x="3358675" y="2153834"/>
          <a:ext cx="3000000" cy="3000000"/>
        </p:xfrm>
        <a:graphic>
          <a:graphicData uri="http://schemas.openxmlformats.org/drawingml/2006/table">
            <a:tbl>
              <a:tblPr>
                <a:noFill/>
                <a:tableStyleId>{FE822A84-8231-4E8A-B60D-D2168ED27FDC}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819" name="Google Shape;7819;p68"/>
          <p:cNvGrpSpPr/>
          <p:nvPr/>
        </p:nvGrpSpPr>
        <p:grpSpPr>
          <a:xfrm>
            <a:off x="3360661" y="3144795"/>
            <a:ext cx="2363377" cy="1047062"/>
            <a:chOff x="3358399" y="3285485"/>
            <a:chExt cx="2363377" cy="1047062"/>
          </a:xfrm>
        </p:grpSpPr>
        <p:grpSp>
          <p:nvGrpSpPr>
            <p:cNvPr id="7820" name="Google Shape;7820;p68"/>
            <p:cNvGrpSpPr/>
            <p:nvPr/>
          </p:nvGrpSpPr>
          <p:grpSpPr>
            <a:xfrm>
              <a:off x="3358412" y="3285485"/>
              <a:ext cx="2363244" cy="139500"/>
              <a:chOff x="3358412" y="3285485"/>
              <a:chExt cx="2363244" cy="139500"/>
            </a:xfrm>
          </p:grpSpPr>
          <p:sp>
            <p:nvSpPr>
              <p:cNvPr id="7821" name="Google Shape;7821;p6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68"/>
            <p:cNvGrpSpPr/>
            <p:nvPr/>
          </p:nvGrpSpPr>
          <p:grpSpPr>
            <a:xfrm>
              <a:off x="3358412" y="3466996"/>
              <a:ext cx="2363244" cy="139500"/>
              <a:chOff x="3358412" y="3466996"/>
              <a:chExt cx="2363244" cy="139500"/>
            </a:xfrm>
          </p:grpSpPr>
          <p:sp>
            <p:nvSpPr>
              <p:cNvPr id="7827" name="Google Shape;7827;p6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68"/>
            <p:cNvGrpSpPr/>
            <p:nvPr/>
          </p:nvGrpSpPr>
          <p:grpSpPr>
            <a:xfrm>
              <a:off x="3358412" y="3648507"/>
              <a:ext cx="2363244" cy="139500"/>
              <a:chOff x="3358412" y="3648507"/>
              <a:chExt cx="2363244" cy="139500"/>
            </a:xfrm>
          </p:grpSpPr>
          <p:sp>
            <p:nvSpPr>
              <p:cNvPr id="7833" name="Google Shape;7833;p6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68"/>
            <p:cNvGrpSpPr/>
            <p:nvPr/>
          </p:nvGrpSpPr>
          <p:grpSpPr>
            <a:xfrm>
              <a:off x="3358412" y="3830018"/>
              <a:ext cx="2363244" cy="139500"/>
              <a:chOff x="3358412" y="3830018"/>
              <a:chExt cx="2363244" cy="139500"/>
            </a:xfrm>
          </p:grpSpPr>
          <p:sp>
            <p:nvSpPr>
              <p:cNvPr id="7839" name="Google Shape;7839;p6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8"/>
            <p:cNvGrpSpPr/>
            <p:nvPr/>
          </p:nvGrpSpPr>
          <p:grpSpPr>
            <a:xfrm>
              <a:off x="3358399" y="4011514"/>
              <a:ext cx="2363377" cy="139537"/>
              <a:chOff x="3294800" y="4134603"/>
              <a:chExt cx="2638876" cy="152400"/>
            </a:xfrm>
          </p:grpSpPr>
          <p:sp>
            <p:nvSpPr>
              <p:cNvPr id="7845" name="Google Shape;7845;p6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8"/>
            <p:cNvGrpSpPr/>
            <p:nvPr/>
          </p:nvGrpSpPr>
          <p:grpSpPr>
            <a:xfrm>
              <a:off x="3358399" y="4193010"/>
              <a:ext cx="2363377" cy="139537"/>
              <a:chOff x="3294800" y="4134603"/>
              <a:chExt cx="2638876" cy="152400"/>
            </a:xfrm>
          </p:grpSpPr>
          <p:sp>
            <p:nvSpPr>
              <p:cNvPr id="7851" name="Google Shape;7851;p6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56" name="Google Shape;7856;p68"/>
          <p:cNvGraphicFramePr/>
          <p:nvPr/>
        </p:nvGraphicFramePr>
        <p:xfrm>
          <a:off x="711463" y="2153834"/>
          <a:ext cx="3000000" cy="3000000"/>
        </p:xfrm>
        <a:graphic>
          <a:graphicData uri="http://schemas.openxmlformats.org/drawingml/2006/table">
            <a:tbl>
              <a:tblPr>
                <a:noFill/>
                <a:tableStyleId>{FE822A84-8231-4E8A-B60D-D2168ED27FDC}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57" name="Google Shape;7857;p68"/>
          <p:cNvGrpSpPr/>
          <p:nvPr/>
        </p:nvGrpSpPr>
        <p:grpSpPr>
          <a:xfrm>
            <a:off x="4161132" y="2557649"/>
            <a:ext cx="1302095" cy="60959"/>
            <a:chOff x="3558802" y="4011427"/>
            <a:chExt cx="1866000" cy="111300"/>
          </a:xfrm>
        </p:grpSpPr>
        <p:sp>
          <p:nvSpPr>
            <p:cNvPr id="7858" name="Google Shape;7858;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8"/>
          <p:cNvGrpSpPr/>
          <p:nvPr/>
        </p:nvGrpSpPr>
        <p:grpSpPr>
          <a:xfrm>
            <a:off x="4706620" y="2839808"/>
            <a:ext cx="914340" cy="60959"/>
            <a:chOff x="3558802" y="4011427"/>
            <a:chExt cx="1866000" cy="111300"/>
          </a:xfrm>
        </p:grpSpPr>
        <p:sp>
          <p:nvSpPr>
            <p:cNvPr id="7861" name="Google Shape;7861;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8"/>
          <p:cNvGrpSpPr/>
          <p:nvPr/>
        </p:nvGrpSpPr>
        <p:grpSpPr>
          <a:xfrm>
            <a:off x="5871419" y="3167606"/>
            <a:ext cx="2522867" cy="1001454"/>
            <a:chOff x="1904318" y="789980"/>
            <a:chExt cx="1489472" cy="606868"/>
          </a:xfrm>
        </p:grpSpPr>
        <p:cxnSp>
          <p:nvCxnSpPr>
            <p:cNvPr id="7864" name="Google Shape;7864;p6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65" name="Google Shape;7865;p6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66" name="Google Shape;7866;p6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67" name="Google Shape;7867;p6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68" name="Google Shape;7868;p6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69" name="Google Shape;7869;p6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70" name="Google Shape;7870;p6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71" name="Google Shape;7871;p6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8"/>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878" name="Google Shape;7878;p68"/>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79" name="Google Shape;7879;p68"/>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80" name="Google Shape;7880;p6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68"/>
          <p:cNvGrpSpPr/>
          <p:nvPr/>
        </p:nvGrpSpPr>
        <p:grpSpPr>
          <a:xfrm>
            <a:off x="3355824" y="951642"/>
            <a:ext cx="2363393" cy="1005865"/>
            <a:chOff x="3292400" y="1193188"/>
            <a:chExt cx="2615240" cy="1131075"/>
          </a:xfrm>
        </p:grpSpPr>
        <p:sp>
          <p:nvSpPr>
            <p:cNvPr id="7882" name="Google Shape;7882;p6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3" name="Google Shape;7883;p6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4" name="Google Shape;7884;p6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885" name="Google Shape;7885;p6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886" name="Google Shape;7886;p6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887" name="Google Shape;7887;p6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888" name="Google Shape;7888;p6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889" name="Google Shape;7889;p6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890" name="Google Shape;7890;p6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891" name="Google Shape;7891;p6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892" name="Google Shape;7892;p6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93" name="Google Shape;7893;p6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94" name="Google Shape;7894;p6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95" name="Google Shape;7895;p6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96" name="Google Shape;7896;p68"/>
            <p:cNvGrpSpPr/>
            <p:nvPr/>
          </p:nvGrpSpPr>
          <p:grpSpPr>
            <a:xfrm>
              <a:off x="3748438" y="1378608"/>
              <a:ext cx="2159202" cy="903971"/>
              <a:chOff x="1683525" y="2179850"/>
              <a:chExt cx="4519050" cy="2134525"/>
            </a:xfrm>
          </p:grpSpPr>
          <p:sp>
            <p:nvSpPr>
              <p:cNvPr id="7897" name="Google Shape;7897;p6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8" name="Google Shape;7898;p6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9" name="Google Shape;7899;p6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0" name="Google Shape;7900;p6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1" name="Google Shape;7901;p6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2" name="Google Shape;7902;p6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3" name="Google Shape;7903;p6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4" name="Google Shape;7904;p6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5" name="Google Shape;7905;p6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6" name="Google Shape;7906;p6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7" name="Google Shape;7907;p6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8" name="Google Shape;7908;p6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2" name="Shape 7912"/>
        <p:cNvGrpSpPr/>
        <p:nvPr/>
      </p:nvGrpSpPr>
      <p:grpSpPr>
        <a:xfrm>
          <a:off x="0" y="0"/>
          <a:ext cx="0" cy="0"/>
          <a:chOff x="0" y="0"/>
          <a:chExt cx="0" cy="0"/>
        </a:xfrm>
      </p:grpSpPr>
      <p:grpSp>
        <p:nvGrpSpPr>
          <p:cNvPr id="7913" name="Google Shape;7913;p69"/>
          <p:cNvGrpSpPr/>
          <p:nvPr/>
        </p:nvGrpSpPr>
        <p:grpSpPr>
          <a:xfrm>
            <a:off x="4796690" y="970936"/>
            <a:ext cx="745431" cy="718863"/>
            <a:chOff x="4249973" y="1201875"/>
            <a:chExt cx="1958568" cy="1888762"/>
          </a:xfrm>
        </p:grpSpPr>
        <p:sp>
          <p:nvSpPr>
            <p:cNvPr id="7914" name="Google Shape;7914;p6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5" name="Google Shape;7915;p69"/>
            <p:cNvGrpSpPr/>
            <p:nvPr/>
          </p:nvGrpSpPr>
          <p:grpSpPr>
            <a:xfrm>
              <a:off x="5853086" y="1789142"/>
              <a:ext cx="355454" cy="1048099"/>
              <a:chOff x="5576108" y="2016725"/>
              <a:chExt cx="565200" cy="1666560"/>
            </a:xfrm>
          </p:grpSpPr>
          <p:sp>
            <p:nvSpPr>
              <p:cNvPr id="7916" name="Google Shape;7916;p6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17" name="Google Shape;7917;p6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69"/>
            <p:cNvGrpSpPr/>
            <p:nvPr/>
          </p:nvGrpSpPr>
          <p:grpSpPr>
            <a:xfrm>
              <a:off x="4869455" y="2691676"/>
              <a:ext cx="1013897" cy="398961"/>
              <a:chOff x="4012057" y="3451825"/>
              <a:chExt cx="1612175" cy="634379"/>
            </a:xfrm>
          </p:grpSpPr>
          <p:sp>
            <p:nvSpPr>
              <p:cNvPr id="7919" name="Google Shape;7919;p6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20" name="Google Shape;7920;p6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69"/>
            <p:cNvGrpSpPr/>
            <p:nvPr/>
          </p:nvGrpSpPr>
          <p:grpSpPr>
            <a:xfrm>
              <a:off x="4276937" y="2155961"/>
              <a:ext cx="651965" cy="891358"/>
              <a:chOff x="3069908" y="2599997"/>
              <a:chExt cx="1036675" cy="1417328"/>
            </a:xfrm>
          </p:grpSpPr>
          <p:sp>
            <p:nvSpPr>
              <p:cNvPr id="7922" name="Google Shape;7922;p6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23" name="Google Shape;7923;p6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9"/>
            <p:cNvGrpSpPr/>
            <p:nvPr/>
          </p:nvGrpSpPr>
          <p:grpSpPr>
            <a:xfrm>
              <a:off x="5054918" y="1201875"/>
              <a:ext cx="999548" cy="602711"/>
              <a:chOff x="4306958" y="1082925"/>
              <a:chExt cx="1589359" cy="958358"/>
            </a:xfrm>
          </p:grpSpPr>
          <p:sp>
            <p:nvSpPr>
              <p:cNvPr id="7925" name="Google Shape;7925;p6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26" name="Google Shape;7926;p6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69"/>
            <p:cNvGrpSpPr/>
            <p:nvPr/>
          </p:nvGrpSpPr>
          <p:grpSpPr>
            <a:xfrm>
              <a:off x="4249973" y="1303451"/>
              <a:ext cx="799317" cy="841334"/>
              <a:chOff x="3027033" y="1244439"/>
              <a:chExt cx="1270977" cy="1337786"/>
            </a:xfrm>
          </p:grpSpPr>
          <p:sp>
            <p:nvSpPr>
              <p:cNvPr id="7928" name="Google Shape;7928;p6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29" name="Google Shape;7929;p6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0" name="Google Shape;7930;p69"/>
          <p:cNvGrpSpPr/>
          <p:nvPr/>
        </p:nvGrpSpPr>
        <p:grpSpPr>
          <a:xfrm>
            <a:off x="713063" y="1849386"/>
            <a:ext cx="761767" cy="729896"/>
            <a:chOff x="2657744" y="2337745"/>
            <a:chExt cx="832987" cy="798137"/>
          </a:xfrm>
        </p:grpSpPr>
        <p:sp>
          <p:nvSpPr>
            <p:cNvPr id="7931" name="Google Shape;7931;p6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69"/>
          <p:cNvGrpSpPr/>
          <p:nvPr/>
        </p:nvGrpSpPr>
        <p:grpSpPr>
          <a:xfrm>
            <a:off x="3224027" y="1852592"/>
            <a:ext cx="685569" cy="723586"/>
            <a:chOff x="3398134" y="2057755"/>
            <a:chExt cx="704087" cy="743130"/>
          </a:xfrm>
        </p:grpSpPr>
        <p:grpSp>
          <p:nvGrpSpPr>
            <p:cNvPr id="7938" name="Google Shape;7938;p69"/>
            <p:cNvGrpSpPr/>
            <p:nvPr/>
          </p:nvGrpSpPr>
          <p:grpSpPr>
            <a:xfrm>
              <a:off x="3398134" y="2290183"/>
              <a:ext cx="315300" cy="219900"/>
              <a:chOff x="3398134" y="2290183"/>
              <a:chExt cx="315300" cy="219900"/>
            </a:xfrm>
          </p:grpSpPr>
          <p:sp>
            <p:nvSpPr>
              <p:cNvPr id="7939" name="Google Shape;7939;p6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40" name="Google Shape;7940;p69"/>
              <p:cNvCxnSpPr>
                <a:stCxn id="793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41" name="Google Shape;7941;p69"/>
            <p:cNvGrpSpPr/>
            <p:nvPr/>
          </p:nvGrpSpPr>
          <p:grpSpPr>
            <a:xfrm>
              <a:off x="3547823" y="2467358"/>
              <a:ext cx="219900" cy="333527"/>
              <a:chOff x="3547823" y="2467358"/>
              <a:chExt cx="219900" cy="333527"/>
            </a:xfrm>
          </p:grpSpPr>
          <p:sp>
            <p:nvSpPr>
              <p:cNvPr id="7942" name="Google Shape;7942;p6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43" name="Google Shape;7943;p6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44" name="Google Shape;7944;p69"/>
            <p:cNvGrpSpPr/>
            <p:nvPr/>
          </p:nvGrpSpPr>
          <p:grpSpPr>
            <a:xfrm>
              <a:off x="3734138" y="2467358"/>
              <a:ext cx="219900" cy="333527"/>
              <a:chOff x="3734138" y="2467358"/>
              <a:chExt cx="219900" cy="333527"/>
            </a:xfrm>
          </p:grpSpPr>
          <p:sp>
            <p:nvSpPr>
              <p:cNvPr id="7945" name="Google Shape;7945;p6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46" name="Google Shape;7946;p6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47" name="Google Shape;7947;p69"/>
            <p:cNvGrpSpPr/>
            <p:nvPr/>
          </p:nvGrpSpPr>
          <p:grpSpPr>
            <a:xfrm>
              <a:off x="3787560" y="2288011"/>
              <a:ext cx="314661" cy="219900"/>
              <a:chOff x="3787560" y="2288011"/>
              <a:chExt cx="314661" cy="219900"/>
            </a:xfrm>
          </p:grpSpPr>
          <p:sp>
            <p:nvSpPr>
              <p:cNvPr id="7948" name="Google Shape;7948;p6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49" name="Google Shape;7949;p6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50" name="Google Shape;7950;p69"/>
            <p:cNvGrpSpPr/>
            <p:nvPr/>
          </p:nvGrpSpPr>
          <p:grpSpPr>
            <a:xfrm>
              <a:off x="3637290" y="2057755"/>
              <a:ext cx="219900" cy="335499"/>
              <a:chOff x="3637290" y="2057755"/>
              <a:chExt cx="219900" cy="335499"/>
            </a:xfrm>
          </p:grpSpPr>
          <p:sp>
            <p:nvSpPr>
              <p:cNvPr id="7951" name="Google Shape;7951;p6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52" name="Google Shape;7952;p6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53" name="Google Shape;7953;p69"/>
          <p:cNvGrpSpPr/>
          <p:nvPr/>
        </p:nvGrpSpPr>
        <p:grpSpPr>
          <a:xfrm>
            <a:off x="4899249" y="1859288"/>
            <a:ext cx="710153" cy="710153"/>
            <a:chOff x="5007123" y="2079403"/>
            <a:chExt cx="687600" cy="687600"/>
          </a:xfrm>
        </p:grpSpPr>
        <p:sp>
          <p:nvSpPr>
            <p:cNvPr id="7954" name="Google Shape;7954;p6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9"/>
          <p:cNvGrpSpPr/>
          <p:nvPr/>
        </p:nvGrpSpPr>
        <p:grpSpPr>
          <a:xfrm>
            <a:off x="5708687" y="1853794"/>
            <a:ext cx="720998" cy="721183"/>
            <a:chOff x="5797446" y="2063053"/>
            <a:chExt cx="698100" cy="698280"/>
          </a:xfrm>
        </p:grpSpPr>
        <p:sp>
          <p:nvSpPr>
            <p:cNvPr id="7959" name="Google Shape;7959;p6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69"/>
          <p:cNvGrpSpPr/>
          <p:nvPr/>
        </p:nvGrpSpPr>
        <p:grpSpPr>
          <a:xfrm>
            <a:off x="8153834" y="3499399"/>
            <a:ext cx="280585" cy="673164"/>
            <a:chOff x="8075075" y="3754290"/>
            <a:chExt cx="255612" cy="613194"/>
          </a:xfrm>
        </p:grpSpPr>
        <p:grpSp>
          <p:nvGrpSpPr>
            <p:cNvPr id="7964" name="Google Shape;7964;p69"/>
            <p:cNvGrpSpPr/>
            <p:nvPr/>
          </p:nvGrpSpPr>
          <p:grpSpPr>
            <a:xfrm>
              <a:off x="8075075" y="3754290"/>
              <a:ext cx="255612" cy="613194"/>
              <a:chOff x="8075075" y="3754290"/>
              <a:chExt cx="255612" cy="613194"/>
            </a:xfrm>
          </p:grpSpPr>
          <p:sp>
            <p:nvSpPr>
              <p:cNvPr id="7965" name="Google Shape;7965;p6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7" name="Google Shape;7967;p6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69"/>
          <p:cNvGrpSpPr/>
          <p:nvPr/>
        </p:nvGrpSpPr>
        <p:grpSpPr>
          <a:xfrm>
            <a:off x="5270892" y="3488196"/>
            <a:ext cx="470352" cy="683745"/>
            <a:chOff x="1697726" y="3244179"/>
            <a:chExt cx="788124" cy="1146069"/>
          </a:xfrm>
        </p:grpSpPr>
        <p:sp>
          <p:nvSpPr>
            <p:cNvPr id="7969" name="Google Shape;7969;p6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1" name="Google Shape;7971;p69"/>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2" name="Google Shape;7972;p69"/>
          <p:cNvGrpSpPr/>
          <p:nvPr/>
        </p:nvGrpSpPr>
        <p:grpSpPr>
          <a:xfrm>
            <a:off x="5892043" y="3499398"/>
            <a:ext cx="293891" cy="293845"/>
            <a:chOff x="6134814" y="3754290"/>
            <a:chExt cx="293891" cy="293845"/>
          </a:xfrm>
        </p:grpSpPr>
        <p:sp>
          <p:nvSpPr>
            <p:cNvPr id="7973" name="Google Shape;7973;p6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69"/>
          <p:cNvGrpSpPr/>
          <p:nvPr/>
        </p:nvGrpSpPr>
        <p:grpSpPr>
          <a:xfrm>
            <a:off x="5892043" y="3878069"/>
            <a:ext cx="293891" cy="293891"/>
            <a:chOff x="6134814" y="4086186"/>
            <a:chExt cx="293891" cy="293891"/>
          </a:xfrm>
        </p:grpSpPr>
        <p:sp>
          <p:nvSpPr>
            <p:cNvPr id="7976" name="Google Shape;7976;p6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8" name="Google Shape;7978;p69"/>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9"/>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0" name="Google Shape;7980;p69"/>
          <p:cNvGrpSpPr/>
          <p:nvPr/>
        </p:nvGrpSpPr>
        <p:grpSpPr>
          <a:xfrm>
            <a:off x="7817018" y="2706762"/>
            <a:ext cx="622883" cy="621944"/>
            <a:chOff x="1187048" y="238125"/>
            <a:chExt cx="5256397" cy="5248476"/>
          </a:xfrm>
        </p:grpSpPr>
        <p:sp>
          <p:nvSpPr>
            <p:cNvPr id="7981" name="Google Shape;7981;p6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9"/>
          <p:cNvGrpSpPr/>
          <p:nvPr/>
        </p:nvGrpSpPr>
        <p:grpSpPr>
          <a:xfrm>
            <a:off x="2274123" y="2716370"/>
            <a:ext cx="1310987" cy="612407"/>
            <a:chOff x="238125" y="1188750"/>
            <a:chExt cx="7140450" cy="3335550"/>
          </a:xfrm>
        </p:grpSpPr>
        <p:sp>
          <p:nvSpPr>
            <p:cNvPr id="7986" name="Google Shape;7986;p6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69"/>
          <p:cNvGrpSpPr/>
          <p:nvPr/>
        </p:nvGrpSpPr>
        <p:grpSpPr>
          <a:xfrm>
            <a:off x="6599995" y="2706925"/>
            <a:ext cx="1110299" cy="621702"/>
            <a:chOff x="238125" y="1335475"/>
            <a:chExt cx="5418735" cy="3034175"/>
          </a:xfrm>
        </p:grpSpPr>
        <p:sp>
          <p:nvSpPr>
            <p:cNvPr id="7992" name="Google Shape;7992;p6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69"/>
          <p:cNvGrpSpPr/>
          <p:nvPr/>
        </p:nvGrpSpPr>
        <p:grpSpPr>
          <a:xfrm>
            <a:off x="5417655" y="2703822"/>
            <a:ext cx="1074451" cy="627181"/>
            <a:chOff x="5359127" y="2910889"/>
            <a:chExt cx="1097723" cy="640831"/>
          </a:xfrm>
        </p:grpSpPr>
        <p:grpSp>
          <p:nvGrpSpPr>
            <p:cNvPr id="7996" name="Google Shape;7996;p69"/>
            <p:cNvGrpSpPr/>
            <p:nvPr/>
          </p:nvGrpSpPr>
          <p:grpSpPr>
            <a:xfrm>
              <a:off x="5929791" y="3263088"/>
              <a:ext cx="527060" cy="287097"/>
              <a:chOff x="5929791" y="3263088"/>
              <a:chExt cx="527060" cy="287097"/>
            </a:xfrm>
          </p:grpSpPr>
          <p:sp>
            <p:nvSpPr>
              <p:cNvPr id="7997" name="Google Shape;7997;p6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98" name="Google Shape;7998;p6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99" name="Google Shape;7999;p69"/>
            <p:cNvGrpSpPr/>
            <p:nvPr/>
          </p:nvGrpSpPr>
          <p:grpSpPr>
            <a:xfrm>
              <a:off x="5359127" y="3263089"/>
              <a:ext cx="526428" cy="288631"/>
              <a:chOff x="5359127" y="3263089"/>
              <a:chExt cx="526428" cy="288631"/>
            </a:xfrm>
          </p:grpSpPr>
          <p:sp>
            <p:nvSpPr>
              <p:cNvPr id="8000" name="Google Shape;8000;p6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01" name="Google Shape;8001;p6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02" name="Google Shape;8002;p69"/>
            <p:cNvGrpSpPr/>
            <p:nvPr/>
          </p:nvGrpSpPr>
          <p:grpSpPr>
            <a:xfrm>
              <a:off x="5551525" y="2910889"/>
              <a:ext cx="520901" cy="610283"/>
              <a:chOff x="5551525" y="2910889"/>
              <a:chExt cx="520901" cy="610283"/>
            </a:xfrm>
          </p:grpSpPr>
          <p:sp>
            <p:nvSpPr>
              <p:cNvPr id="8003" name="Google Shape;8003;p6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04" name="Google Shape;8004;p6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05" name="Google Shape;8005;p69"/>
            <p:cNvGrpSpPr/>
            <p:nvPr/>
          </p:nvGrpSpPr>
          <p:grpSpPr>
            <a:xfrm>
              <a:off x="5743962" y="2919100"/>
              <a:ext cx="623674" cy="284502"/>
              <a:chOff x="5743962" y="2919100"/>
              <a:chExt cx="623674" cy="284502"/>
            </a:xfrm>
          </p:grpSpPr>
          <p:sp>
            <p:nvSpPr>
              <p:cNvPr id="8006" name="Google Shape;8006;p6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07" name="Google Shape;8007;p6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08" name="Google Shape;8008;p69"/>
          <p:cNvGrpSpPr/>
          <p:nvPr/>
        </p:nvGrpSpPr>
        <p:grpSpPr>
          <a:xfrm>
            <a:off x="7568868" y="1854534"/>
            <a:ext cx="874976" cy="719600"/>
            <a:chOff x="7608988" y="2093194"/>
            <a:chExt cx="817276" cy="672147"/>
          </a:xfrm>
        </p:grpSpPr>
        <p:cxnSp>
          <p:nvCxnSpPr>
            <p:cNvPr id="8009" name="Google Shape;8009;p6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10" name="Google Shape;8010;p6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11" name="Google Shape;8011;p6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12" name="Google Shape;8012;p6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13" name="Google Shape;8013;p6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14" name="Google Shape;8014;p6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015" name="Google Shape;8015;p69"/>
            <p:cNvGrpSpPr/>
            <p:nvPr/>
          </p:nvGrpSpPr>
          <p:grpSpPr>
            <a:xfrm>
              <a:off x="7721175" y="2093194"/>
              <a:ext cx="599587" cy="623846"/>
              <a:chOff x="7721175" y="2093194"/>
              <a:chExt cx="599587" cy="623846"/>
            </a:xfrm>
          </p:grpSpPr>
          <p:grpSp>
            <p:nvGrpSpPr>
              <p:cNvPr id="8016" name="Google Shape;8016;p69"/>
              <p:cNvGrpSpPr/>
              <p:nvPr/>
            </p:nvGrpSpPr>
            <p:grpSpPr>
              <a:xfrm>
                <a:off x="7721175" y="2093194"/>
                <a:ext cx="291605" cy="623846"/>
                <a:chOff x="9405575" y="2061418"/>
                <a:chExt cx="291605" cy="623846"/>
              </a:xfrm>
            </p:grpSpPr>
            <p:sp>
              <p:nvSpPr>
                <p:cNvPr id="8017" name="Google Shape;8017;p6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9"/>
              <p:cNvGrpSpPr/>
              <p:nvPr/>
            </p:nvGrpSpPr>
            <p:grpSpPr>
              <a:xfrm flipH="1">
                <a:off x="8029157" y="2093194"/>
                <a:ext cx="291605" cy="623846"/>
                <a:chOff x="9405575" y="2061418"/>
                <a:chExt cx="291605" cy="623846"/>
              </a:xfrm>
            </p:grpSpPr>
            <p:sp>
              <p:nvSpPr>
                <p:cNvPr id="8025" name="Google Shape;8025;p6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32" name="Google Shape;8032;p69"/>
          <p:cNvGrpSpPr/>
          <p:nvPr/>
        </p:nvGrpSpPr>
        <p:grpSpPr>
          <a:xfrm>
            <a:off x="4013304" y="970936"/>
            <a:ext cx="712557" cy="785901"/>
            <a:chOff x="4206459" y="1191441"/>
            <a:chExt cx="712557" cy="785901"/>
          </a:xfrm>
        </p:grpSpPr>
        <p:sp>
          <p:nvSpPr>
            <p:cNvPr id="8033" name="Google Shape;8033;p6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7" name="Google Shape;8037;p69"/>
            <p:cNvGrpSpPr/>
            <p:nvPr/>
          </p:nvGrpSpPr>
          <p:grpSpPr>
            <a:xfrm>
              <a:off x="4644280" y="1290523"/>
              <a:ext cx="143716" cy="29463"/>
              <a:chOff x="4644280" y="1290523"/>
              <a:chExt cx="143716" cy="29463"/>
            </a:xfrm>
          </p:grpSpPr>
          <p:sp>
            <p:nvSpPr>
              <p:cNvPr id="8038" name="Google Shape;8038;p6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9"/>
            <p:cNvGrpSpPr/>
            <p:nvPr/>
          </p:nvGrpSpPr>
          <p:grpSpPr>
            <a:xfrm>
              <a:off x="4356567" y="1191441"/>
              <a:ext cx="143690" cy="29488"/>
              <a:chOff x="4356567" y="1191441"/>
              <a:chExt cx="143690" cy="29488"/>
            </a:xfrm>
          </p:grpSpPr>
          <p:sp>
            <p:nvSpPr>
              <p:cNvPr id="8043" name="Google Shape;8043;p6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69"/>
            <p:cNvGrpSpPr/>
            <p:nvPr/>
          </p:nvGrpSpPr>
          <p:grpSpPr>
            <a:xfrm>
              <a:off x="4339009" y="1863727"/>
              <a:ext cx="143703" cy="29476"/>
              <a:chOff x="4339009" y="1863727"/>
              <a:chExt cx="143703" cy="29476"/>
            </a:xfrm>
          </p:grpSpPr>
          <p:sp>
            <p:nvSpPr>
              <p:cNvPr id="8048" name="Google Shape;8048;p6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69"/>
            <p:cNvGrpSpPr/>
            <p:nvPr/>
          </p:nvGrpSpPr>
          <p:grpSpPr>
            <a:xfrm>
              <a:off x="4206459" y="1607315"/>
              <a:ext cx="29539" cy="142899"/>
              <a:chOff x="4206459" y="1607315"/>
              <a:chExt cx="29539" cy="142899"/>
            </a:xfrm>
          </p:grpSpPr>
          <p:sp>
            <p:nvSpPr>
              <p:cNvPr id="8053" name="Google Shape;8053;p6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7" name="Google Shape;8057;p6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1" name="Google Shape;8061;p69"/>
            <p:cNvGrpSpPr/>
            <p:nvPr/>
          </p:nvGrpSpPr>
          <p:grpSpPr>
            <a:xfrm>
              <a:off x="4889463" y="1423737"/>
              <a:ext cx="29552" cy="142899"/>
              <a:chOff x="4889463" y="1423737"/>
              <a:chExt cx="29552" cy="142899"/>
            </a:xfrm>
          </p:grpSpPr>
          <p:sp>
            <p:nvSpPr>
              <p:cNvPr id="8062" name="Google Shape;8062;p6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69"/>
            <p:cNvGrpSpPr/>
            <p:nvPr/>
          </p:nvGrpSpPr>
          <p:grpSpPr>
            <a:xfrm>
              <a:off x="4771663" y="1876896"/>
              <a:ext cx="108651" cy="100447"/>
              <a:chOff x="4771663" y="1876896"/>
              <a:chExt cx="108651" cy="100447"/>
            </a:xfrm>
          </p:grpSpPr>
          <p:sp>
            <p:nvSpPr>
              <p:cNvPr id="8067" name="Google Shape;8067;p6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1" name="Google Shape;8071;p69"/>
          <p:cNvGrpSpPr/>
          <p:nvPr/>
        </p:nvGrpSpPr>
        <p:grpSpPr>
          <a:xfrm>
            <a:off x="4008780" y="1854159"/>
            <a:ext cx="791287" cy="720350"/>
            <a:chOff x="267375" y="1071875"/>
            <a:chExt cx="470500" cy="428550"/>
          </a:xfrm>
        </p:grpSpPr>
        <p:sp>
          <p:nvSpPr>
            <p:cNvPr id="8072" name="Google Shape;8072;p6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69"/>
          <p:cNvGrpSpPr/>
          <p:nvPr/>
        </p:nvGrpSpPr>
        <p:grpSpPr>
          <a:xfrm>
            <a:off x="709275" y="3498789"/>
            <a:ext cx="1408444" cy="673166"/>
            <a:chOff x="712664" y="3693287"/>
            <a:chExt cx="1460738" cy="698160"/>
          </a:xfrm>
        </p:grpSpPr>
        <p:grpSp>
          <p:nvGrpSpPr>
            <p:cNvPr id="8081" name="Google Shape;8081;p69"/>
            <p:cNvGrpSpPr/>
            <p:nvPr/>
          </p:nvGrpSpPr>
          <p:grpSpPr>
            <a:xfrm>
              <a:off x="1380079" y="4133090"/>
              <a:ext cx="234048" cy="258099"/>
              <a:chOff x="1380079" y="4133090"/>
              <a:chExt cx="234048" cy="258099"/>
            </a:xfrm>
          </p:grpSpPr>
          <p:sp>
            <p:nvSpPr>
              <p:cNvPr id="8082" name="Google Shape;8082;p6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9"/>
            <p:cNvGrpSpPr/>
            <p:nvPr/>
          </p:nvGrpSpPr>
          <p:grpSpPr>
            <a:xfrm>
              <a:off x="884610" y="3864082"/>
              <a:ext cx="1118566" cy="527275"/>
              <a:chOff x="890961" y="3865463"/>
              <a:chExt cx="1115221" cy="525698"/>
            </a:xfrm>
          </p:grpSpPr>
          <p:sp>
            <p:nvSpPr>
              <p:cNvPr id="8086" name="Google Shape;8086;p6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9"/>
            <p:cNvGrpSpPr/>
            <p:nvPr/>
          </p:nvGrpSpPr>
          <p:grpSpPr>
            <a:xfrm>
              <a:off x="712664" y="3693287"/>
              <a:ext cx="1460738" cy="698160"/>
              <a:chOff x="712664" y="3693025"/>
              <a:chExt cx="1460738" cy="698160"/>
            </a:xfrm>
          </p:grpSpPr>
          <p:sp>
            <p:nvSpPr>
              <p:cNvPr id="8090" name="Google Shape;8090;p6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6" name="Google Shape;8096;p69"/>
          <p:cNvGrpSpPr/>
          <p:nvPr/>
        </p:nvGrpSpPr>
        <p:grpSpPr>
          <a:xfrm>
            <a:off x="3146990" y="970936"/>
            <a:ext cx="795485" cy="738831"/>
            <a:chOff x="3348603" y="1236445"/>
            <a:chExt cx="749256" cy="695894"/>
          </a:xfrm>
        </p:grpSpPr>
        <p:grpSp>
          <p:nvGrpSpPr>
            <p:cNvPr id="8097" name="Google Shape;8097;p69"/>
            <p:cNvGrpSpPr/>
            <p:nvPr/>
          </p:nvGrpSpPr>
          <p:grpSpPr>
            <a:xfrm>
              <a:off x="3583779" y="1236445"/>
              <a:ext cx="293795" cy="285811"/>
              <a:chOff x="3750225" y="1774000"/>
              <a:chExt cx="149575" cy="145525"/>
            </a:xfrm>
          </p:grpSpPr>
          <p:sp>
            <p:nvSpPr>
              <p:cNvPr id="8098" name="Google Shape;8098;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69"/>
            <p:cNvGrpSpPr/>
            <p:nvPr/>
          </p:nvGrpSpPr>
          <p:grpSpPr>
            <a:xfrm>
              <a:off x="3775534" y="1462599"/>
              <a:ext cx="322325" cy="285958"/>
              <a:chOff x="3847850" y="1889150"/>
              <a:chExt cx="164100" cy="145600"/>
            </a:xfrm>
          </p:grpSpPr>
          <p:sp>
            <p:nvSpPr>
              <p:cNvPr id="8101" name="Google Shape;8101;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69"/>
            <p:cNvGrpSpPr/>
            <p:nvPr/>
          </p:nvGrpSpPr>
          <p:grpSpPr>
            <a:xfrm>
              <a:off x="3545329" y="1646528"/>
              <a:ext cx="293746" cy="285811"/>
              <a:chOff x="3730650" y="1982800"/>
              <a:chExt cx="149550" cy="145525"/>
            </a:xfrm>
          </p:grpSpPr>
          <p:sp>
            <p:nvSpPr>
              <p:cNvPr id="8104" name="Google Shape;8104;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9"/>
            <p:cNvGrpSpPr/>
            <p:nvPr/>
          </p:nvGrpSpPr>
          <p:grpSpPr>
            <a:xfrm>
              <a:off x="3348603" y="1415046"/>
              <a:ext cx="294384" cy="284387"/>
              <a:chOff x="3630494" y="1864938"/>
              <a:chExt cx="149875" cy="144800"/>
            </a:xfrm>
          </p:grpSpPr>
          <p:sp>
            <p:nvSpPr>
              <p:cNvPr id="8107" name="Google Shape;8107;p6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9" name="Google Shape;8109;p69"/>
          <p:cNvGrpSpPr/>
          <p:nvPr/>
        </p:nvGrpSpPr>
        <p:grpSpPr>
          <a:xfrm>
            <a:off x="2268517" y="3493832"/>
            <a:ext cx="1324924" cy="678083"/>
            <a:chOff x="2413923" y="3711366"/>
            <a:chExt cx="1374117" cy="703260"/>
          </a:xfrm>
        </p:grpSpPr>
        <p:grpSp>
          <p:nvGrpSpPr>
            <p:cNvPr id="8110" name="Google Shape;8110;p69"/>
            <p:cNvGrpSpPr/>
            <p:nvPr/>
          </p:nvGrpSpPr>
          <p:grpSpPr>
            <a:xfrm>
              <a:off x="2413923" y="3711366"/>
              <a:ext cx="1374117" cy="703260"/>
              <a:chOff x="2413923" y="3711366"/>
              <a:chExt cx="1374117" cy="703260"/>
            </a:xfrm>
          </p:grpSpPr>
          <p:sp>
            <p:nvSpPr>
              <p:cNvPr id="8111" name="Google Shape;8111;p6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2" name="Google Shape;8112;p69"/>
              <p:cNvGrpSpPr/>
              <p:nvPr/>
            </p:nvGrpSpPr>
            <p:grpSpPr>
              <a:xfrm>
                <a:off x="2600284" y="3808654"/>
                <a:ext cx="234506" cy="138009"/>
                <a:chOff x="2600284" y="3808654"/>
                <a:chExt cx="234506" cy="138009"/>
              </a:xfrm>
            </p:grpSpPr>
            <p:sp>
              <p:nvSpPr>
                <p:cNvPr id="8113" name="Google Shape;8113;p6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4" name="Google Shape;8114;p6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15" name="Google Shape;8115;p69"/>
              <p:cNvGrpSpPr/>
              <p:nvPr/>
            </p:nvGrpSpPr>
            <p:grpSpPr>
              <a:xfrm>
                <a:off x="3359659" y="3805664"/>
                <a:ext cx="232294" cy="141000"/>
                <a:chOff x="3359659" y="3805664"/>
                <a:chExt cx="232294" cy="141000"/>
              </a:xfrm>
            </p:grpSpPr>
            <p:sp>
              <p:nvSpPr>
                <p:cNvPr id="8116" name="Google Shape;8116;p6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7" name="Google Shape;8117;p6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18" name="Google Shape;8118;p69"/>
              <p:cNvGrpSpPr/>
              <p:nvPr/>
            </p:nvGrpSpPr>
            <p:grpSpPr>
              <a:xfrm>
                <a:off x="3067316" y="3711366"/>
                <a:ext cx="66900" cy="166809"/>
                <a:chOff x="3067316" y="3711366"/>
                <a:chExt cx="66900" cy="166809"/>
              </a:xfrm>
            </p:grpSpPr>
            <p:sp>
              <p:nvSpPr>
                <p:cNvPr id="8119" name="Google Shape;8119;p6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20" name="Google Shape;8120;p6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21" name="Google Shape;8121;p69"/>
              <p:cNvGrpSpPr/>
              <p:nvPr/>
            </p:nvGrpSpPr>
            <p:grpSpPr>
              <a:xfrm>
                <a:off x="2413923" y="4058666"/>
                <a:ext cx="224119" cy="66900"/>
                <a:chOff x="2413923" y="4058666"/>
                <a:chExt cx="224119" cy="66900"/>
              </a:xfrm>
            </p:grpSpPr>
            <p:sp>
              <p:nvSpPr>
                <p:cNvPr id="8122" name="Google Shape;8122;p6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23" name="Google Shape;8123;p6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24" name="Google Shape;8124;p69"/>
              <p:cNvGrpSpPr/>
              <p:nvPr/>
            </p:nvGrpSpPr>
            <p:grpSpPr>
              <a:xfrm>
                <a:off x="3564643" y="4058666"/>
                <a:ext cx="223397" cy="66900"/>
                <a:chOff x="3564643" y="4058666"/>
                <a:chExt cx="223397" cy="66900"/>
              </a:xfrm>
            </p:grpSpPr>
            <p:sp>
              <p:nvSpPr>
                <p:cNvPr id="8125" name="Google Shape;8125;p6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26" name="Google Shape;8126;p6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27" name="Google Shape;8127;p69"/>
            <p:cNvGrpSpPr/>
            <p:nvPr/>
          </p:nvGrpSpPr>
          <p:grpSpPr>
            <a:xfrm>
              <a:off x="2633353" y="3965763"/>
              <a:ext cx="933975" cy="445687"/>
              <a:chOff x="2633353" y="3965763"/>
              <a:chExt cx="933975" cy="445687"/>
            </a:xfrm>
          </p:grpSpPr>
          <p:sp>
            <p:nvSpPr>
              <p:cNvPr id="8128" name="Google Shape;8128;p6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0" name="Google Shape;8130;p69"/>
          <p:cNvGrpSpPr/>
          <p:nvPr/>
        </p:nvGrpSpPr>
        <p:grpSpPr>
          <a:xfrm>
            <a:off x="6392789" y="1044380"/>
            <a:ext cx="1131087" cy="587383"/>
            <a:chOff x="238125" y="999450"/>
            <a:chExt cx="7140700" cy="3708225"/>
          </a:xfrm>
        </p:grpSpPr>
        <p:sp>
          <p:nvSpPr>
            <p:cNvPr id="8131" name="Google Shape;8131;p6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69"/>
          <p:cNvGrpSpPr/>
          <p:nvPr/>
        </p:nvGrpSpPr>
        <p:grpSpPr>
          <a:xfrm>
            <a:off x="3744240" y="3493874"/>
            <a:ext cx="1375854" cy="678131"/>
            <a:chOff x="3913765" y="3641905"/>
            <a:chExt cx="1522805" cy="750560"/>
          </a:xfrm>
        </p:grpSpPr>
        <p:grpSp>
          <p:nvGrpSpPr>
            <p:cNvPr id="8141" name="Google Shape;8141;p69"/>
            <p:cNvGrpSpPr/>
            <p:nvPr/>
          </p:nvGrpSpPr>
          <p:grpSpPr>
            <a:xfrm>
              <a:off x="3913765" y="3997002"/>
              <a:ext cx="1522805" cy="395463"/>
              <a:chOff x="3913765" y="3997002"/>
              <a:chExt cx="1522805" cy="395463"/>
            </a:xfrm>
          </p:grpSpPr>
          <p:grpSp>
            <p:nvGrpSpPr>
              <p:cNvPr id="8142" name="Google Shape;8142;p69"/>
              <p:cNvGrpSpPr/>
              <p:nvPr/>
            </p:nvGrpSpPr>
            <p:grpSpPr>
              <a:xfrm>
                <a:off x="3913765" y="4138659"/>
                <a:ext cx="507602" cy="253806"/>
                <a:chOff x="3913765" y="4138659"/>
                <a:chExt cx="507602" cy="253806"/>
              </a:xfrm>
            </p:grpSpPr>
            <p:sp>
              <p:nvSpPr>
                <p:cNvPr id="8143" name="Google Shape;8143;p6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45" name="Google Shape;8145;p69"/>
              <p:cNvGrpSpPr/>
              <p:nvPr/>
            </p:nvGrpSpPr>
            <p:grpSpPr>
              <a:xfrm>
                <a:off x="4421361" y="3997002"/>
                <a:ext cx="507618" cy="395463"/>
                <a:chOff x="4421361" y="3997002"/>
                <a:chExt cx="507618" cy="395463"/>
              </a:xfrm>
            </p:grpSpPr>
            <p:sp>
              <p:nvSpPr>
                <p:cNvPr id="8146" name="Google Shape;8146;p6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9"/>
              <p:cNvGrpSpPr/>
              <p:nvPr/>
            </p:nvGrpSpPr>
            <p:grpSpPr>
              <a:xfrm>
                <a:off x="4928973" y="4189418"/>
                <a:ext cx="507596" cy="203047"/>
                <a:chOff x="4928973" y="4189418"/>
                <a:chExt cx="507596" cy="203047"/>
              </a:xfrm>
            </p:grpSpPr>
            <p:sp>
              <p:nvSpPr>
                <p:cNvPr id="8149" name="Google Shape;8149;p6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1" name="Google Shape;8151;p69"/>
            <p:cNvGrpSpPr/>
            <p:nvPr/>
          </p:nvGrpSpPr>
          <p:grpSpPr>
            <a:xfrm>
              <a:off x="4482186" y="3641905"/>
              <a:ext cx="397605" cy="349784"/>
              <a:chOff x="2906375" y="1159725"/>
              <a:chExt cx="1860575" cy="1636800"/>
            </a:xfrm>
          </p:grpSpPr>
          <p:sp>
            <p:nvSpPr>
              <p:cNvPr id="8152" name="Google Shape;8152;p6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6" name="Google Shape;8156;p69"/>
          <p:cNvGrpSpPr/>
          <p:nvPr/>
        </p:nvGrpSpPr>
        <p:grpSpPr>
          <a:xfrm>
            <a:off x="6528949" y="1853801"/>
            <a:ext cx="940737" cy="721067"/>
            <a:chOff x="6599718" y="2068734"/>
            <a:chExt cx="940737" cy="721067"/>
          </a:xfrm>
        </p:grpSpPr>
        <p:sp>
          <p:nvSpPr>
            <p:cNvPr id="8157" name="Google Shape;8157;p6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3" name="Google Shape;8163;p69"/>
            <p:cNvGrpSpPr/>
            <p:nvPr/>
          </p:nvGrpSpPr>
          <p:grpSpPr>
            <a:xfrm>
              <a:off x="6836957" y="2068734"/>
              <a:ext cx="461892" cy="721067"/>
              <a:chOff x="6836957" y="2068734"/>
              <a:chExt cx="461892" cy="721067"/>
            </a:xfrm>
          </p:grpSpPr>
          <p:sp>
            <p:nvSpPr>
              <p:cNvPr id="8164" name="Google Shape;8164;p6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0" name="Google Shape;8170;p69"/>
              <p:cNvGrpSpPr/>
              <p:nvPr/>
            </p:nvGrpSpPr>
            <p:grpSpPr>
              <a:xfrm>
                <a:off x="6836957" y="2068734"/>
                <a:ext cx="461892" cy="721067"/>
                <a:chOff x="6836957" y="2068734"/>
                <a:chExt cx="461892" cy="721067"/>
              </a:xfrm>
            </p:grpSpPr>
            <p:sp>
              <p:nvSpPr>
                <p:cNvPr id="8171" name="Google Shape;8171;p6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78" name="Google Shape;8178;p69"/>
          <p:cNvGrpSpPr/>
          <p:nvPr/>
        </p:nvGrpSpPr>
        <p:grpSpPr>
          <a:xfrm>
            <a:off x="2412267" y="1858147"/>
            <a:ext cx="712577" cy="712374"/>
            <a:chOff x="2559249" y="2069323"/>
            <a:chExt cx="685566" cy="685634"/>
          </a:xfrm>
        </p:grpSpPr>
        <p:sp>
          <p:nvSpPr>
            <p:cNvPr id="8179" name="Google Shape;8179;p6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69"/>
          <p:cNvGrpSpPr/>
          <p:nvPr/>
        </p:nvGrpSpPr>
        <p:grpSpPr>
          <a:xfrm>
            <a:off x="7594705" y="970936"/>
            <a:ext cx="845645" cy="711911"/>
            <a:chOff x="951975" y="315800"/>
            <a:chExt cx="5860325" cy="4933550"/>
          </a:xfrm>
        </p:grpSpPr>
        <p:sp>
          <p:nvSpPr>
            <p:cNvPr id="8193" name="Google Shape;8193;p6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69"/>
          <p:cNvGrpSpPr/>
          <p:nvPr/>
        </p:nvGrpSpPr>
        <p:grpSpPr>
          <a:xfrm>
            <a:off x="3691834" y="2707045"/>
            <a:ext cx="1617932" cy="621724"/>
            <a:chOff x="3862800" y="3038525"/>
            <a:chExt cx="1329006" cy="510698"/>
          </a:xfrm>
        </p:grpSpPr>
        <p:sp>
          <p:nvSpPr>
            <p:cNvPr id="8202" name="Google Shape;8202;p6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4" name="Google Shape;8204;p69"/>
            <p:cNvGrpSpPr/>
            <p:nvPr/>
          </p:nvGrpSpPr>
          <p:grpSpPr>
            <a:xfrm>
              <a:off x="3967075" y="3040337"/>
              <a:ext cx="1019927" cy="402126"/>
              <a:chOff x="3967075" y="3040337"/>
              <a:chExt cx="1019927" cy="402126"/>
            </a:xfrm>
          </p:grpSpPr>
          <p:sp>
            <p:nvSpPr>
              <p:cNvPr id="8205" name="Google Shape;8205;p6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69"/>
            <p:cNvGrpSpPr/>
            <p:nvPr/>
          </p:nvGrpSpPr>
          <p:grpSpPr>
            <a:xfrm>
              <a:off x="4186700" y="3040337"/>
              <a:ext cx="390475" cy="183289"/>
              <a:chOff x="4186700" y="3040337"/>
              <a:chExt cx="390475" cy="183289"/>
            </a:xfrm>
          </p:grpSpPr>
          <p:sp>
            <p:nvSpPr>
              <p:cNvPr id="8208" name="Google Shape;8208;p6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69"/>
            <p:cNvGrpSpPr/>
            <p:nvPr/>
          </p:nvGrpSpPr>
          <p:grpSpPr>
            <a:xfrm>
              <a:off x="4073727" y="3040337"/>
              <a:ext cx="697794" cy="296263"/>
              <a:chOff x="4073727" y="3040337"/>
              <a:chExt cx="697794" cy="296263"/>
            </a:xfrm>
          </p:grpSpPr>
          <p:sp>
            <p:nvSpPr>
              <p:cNvPr id="8211" name="Google Shape;8211;p6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69"/>
            <p:cNvGrpSpPr/>
            <p:nvPr/>
          </p:nvGrpSpPr>
          <p:grpSpPr>
            <a:xfrm>
              <a:off x="3862800" y="3038525"/>
              <a:ext cx="1329006" cy="510698"/>
              <a:chOff x="3862800" y="3038525"/>
              <a:chExt cx="1329006" cy="510698"/>
            </a:xfrm>
          </p:grpSpPr>
          <p:sp>
            <p:nvSpPr>
              <p:cNvPr id="8214" name="Google Shape;8214;p6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6" name="Google Shape;8216;p69"/>
          <p:cNvGrpSpPr/>
          <p:nvPr/>
        </p:nvGrpSpPr>
        <p:grpSpPr>
          <a:xfrm>
            <a:off x="700156" y="970936"/>
            <a:ext cx="883205" cy="775176"/>
            <a:chOff x="649648" y="271400"/>
            <a:chExt cx="6215377" cy="5455143"/>
          </a:xfrm>
        </p:grpSpPr>
        <p:sp>
          <p:nvSpPr>
            <p:cNvPr id="8217" name="Google Shape;8217;p6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69"/>
          <p:cNvGrpSpPr/>
          <p:nvPr/>
        </p:nvGrpSpPr>
        <p:grpSpPr>
          <a:xfrm>
            <a:off x="2308457" y="970936"/>
            <a:ext cx="767704" cy="815489"/>
            <a:chOff x="2499700" y="1135950"/>
            <a:chExt cx="732402" cy="777990"/>
          </a:xfrm>
        </p:grpSpPr>
        <p:grpSp>
          <p:nvGrpSpPr>
            <p:cNvPr id="8230" name="Google Shape;8230;p69"/>
            <p:cNvGrpSpPr/>
            <p:nvPr/>
          </p:nvGrpSpPr>
          <p:grpSpPr>
            <a:xfrm>
              <a:off x="2499700" y="1135950"/>
              <a:ext cx="732402" cy="694705"/>
              <a:chOff x="2499700" y="1135950"/>
              <a:chExt cx="732402" cy="694705"/>
            </a:xfrm>
          </p:grpSpPr>
          <p:sp>
            <p:nvSpPr>
              <p:cNvPr id="8231" name="Google Shape;8231;p6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9"/>
            <p:cNvGrpSpPr/>
            <p:nvPr/>
          </p:nvGrpSpPr>
          <p:grpSpPr>
            <a:xfrm>
              <a:off x="2517909" y="1188726"/>
              <a:ext cx="702702" cy="725214"/>
              <a:chOff x="2517909" y="1188726"/>
              <a:chExt cx="702702" cy="725214"/>
            </a:xfrm>
          </p:grpSpPr>
          <p:sp>
            <p:nvSpPr>
              <p:cNvPr id="8259" name="Google Shape;8259;p6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4" name="Google Shape;8264;p69"/>
          <p:cNvGrpSpPr/>
          <p:nvPr/>
        </p:nvGrpSpPr>
        <p:grpSpPr>
          <a:xfrm>
            <a:off x="1654189" y="970936"/>
            <a:ext cx="583439" cy="870229"/>
            <a:chOff x="1716825" y="1121550"/>
            <a:chExt cx="622800" cy="928938"/>
          </a:xfrm>
        </p:grpSpPr>
        <p:grpSp>
          <p:nvGrpSpPr>
            <p:cNvPr id="8265" name="Google Shape;8265;p69"/>
            <p:cNvGrpSpPr/>
            <p:nvPr/>
          </p:nvGrpSpPr>
          <p:grpSpPr>
            <a:xfrm>
              <a:off x="1716825" y="1121550"/>
              <a:ext cx="622800" cy="928938"/>
              <a:chOff x="1716825" y="1121550"/>
              <a:chExt cx="622800" cy="928938"/>
            </a:xfrm>
          </p:grpSpPr>
          <p:cxnSp>
            <p:nvCxnSpPr>
              <p:cNvPr id="8266" name="Google Shape;8266;p6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67" name="Google Shape;8267;p6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69"/>
            <p:cNvGrpSpPr/>
            <p:nvPr/>
          </p:nvGrpSpPr>
          <p:grpSpPr>
            <a:xfrm>
              <a:off x="1768050" y="1172775"/>
              <a:ext cx="520200" cy="832000"/>
              <a:chOff x="1768050" y="1172775"/>
              <a:chExt cx="520200" cy="832000"/>
            </a:xfrm>
          </p:grpSpPr>
          <p:cxnSp>
            <p:nvCxnSpPr>
              <p:cNvPr id="8269" name="Google Shape;8269;p6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70" name="Google Shape;8270;p6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69"/>
            <p:cNvGrpSpPr/>
            <p:nvPr/>
          </p:nvGrpSpPr>
          <p:grpSpPr>
            <a:xfrm>
              <a:off x="1820100" y="1225475"/>
              <a:ext cx="416400" cy="729575"/>
              <a:chOff x="1820100" y="1225475"/>
              <a:chExt cx="416400" cy="729575"/>
            </a:xfrm>
          </p:grpSpPr>
          <p:cxnSp>
            <p:nvCxnSpPr>
              <p:cNvPr id="8272" name="Google Shape;8272;p6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73" name="Google Shape;8273;p6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69"/>
            <p:cNvGrpSpPr/>
            <p:nvPr/>
          </p:nvGrpSpPr>
          <p:grpSpPr>
            <a:xfrm>
              <a:off x="1874250" y="1278825"/>
              <a:ext cx="308100" cy="605275"/>
              <a:chOff x="1874250" y="1278825"/>
              <a:chExt cx="308100" cy="605275"/>
            </a:xfrm>
          </p:grpSpPr>
          <p:cxnSp>
            <p:nvCxnSpPr>
              <p:cNvPr id="8275" name="Google Shape;8275;p6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76" name="Google Shape;8276;p6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7" name="Google Shape;8277;p6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69"/>
          <p:cNvGrpSpPr/>
          <p:nvPr/>
        </p:nvGrpSpPr>
        <p:grpSpPr>
          <a:xfrm>
            <a:off x="1574012" y="1857258"/>
            <a:ext cx="739072" cy="714152"/>
            <a:chOff x="4334725" y="1355875"/>
            <a:chExt cx="3106650" cy="3001900"/>
          </a:xfrm>
        </p:grpSpPr>
        <p:grpSp>
          <p:nvGrpSpPr>
            <p:cNvPr id="8279" name="Google Shape;8279;p69"/>
            <p:cNvGrpSpPr/>
            <p:nvPr/>
          </p:nvGrpSpPr>
          <p:grpSpPr>
            <a:xfrm>
              <a:off x="4516050" y="1724875"/>
              <a:ext cx="2693725" cy="2632900"/>
              <a:chOff x="4516050" y="1724875"/>
              <a:chExt cx="2693725" cy="2632900"/>
            </a:xfrm>
          </p:grpSpPr>
          <p:sp>
            <p:nvSpPr>
              <p:cNvPr id="8280" name="Google Shape;8280;p6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69"/>
            <p:cNvGrpSpPr/>
            <p:nvPr/>
          </p:nvGrpSpPr>
          <p:grpSpPr>
            <a:xfrm>
              <a:off x="4334725" y="1355875"/>
              <a:ext cx="3106650" cy="2709650"/>
              <a:chOff x="4334725" y="1355875"/>
              <a:chExt cx="3106650" cy="2709650"/>
            </a:xfrm>
          </p:grpSpPr>
          <p:sp>
            <p:nvSpPr>
              <p:cNvPr id="8284" name="Google Shape;8284;p6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7" name="Google Shape;8287;p69"/>
          <p:cNvGrpSpPr/>
          <p:nvPr/>
        </p:nvGrpSpPr>
        <p:grpSpPr>
          <a:xfrm>
            <a:off x="7690961" y="3488029"/>
            <a:ext cx="312074" cy="684173"/>
            <a:chOff x="7645573" y="3754300"/>
            <a:chExt cx="293855" cy="644170"/>
          </a:xfrm>
        </p:grpSpPr>
        <p:sp>
          <p:nvSpPr>
            <p:cNvPr id="8288" name="Google Shape;8288;p6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9"/>
          <p:cNvGrpSpPr/>
          <p:nvPr/>
        </p:nvGrpSpPr>
        <p:grpSpPr>
          <a:xfrm>
            <a:off x="5612949" y="970936"/>
            <a:ext cx="709011" cy="739359"/>
            <a:chOff x="5830645" y="1256617"/>
            <a:chExt cx="530340" cy="553040"/>
          </a:xfrm>
        </p:grpSpPr>
        <p:grpSp>
          <p:nvGrpSpPr>
            <p:cNvPr id="8291" name="Google Shape;8291;p69"/>
            <p:cNvGrpSpPr/>
            <p:nvPr/>
          </p:nvGrpSpPr>
          <p:grpSpPr>
            <a:xfrm>
              <a:off x="5830645" y="1256617"/>
              <a:ext cx="259743" cy="269909"/>
              <a:chOff x="5830645" y="1256617"/>
              <a:chExt cx="259743" cy="269909"/>
            </a:xfrm>
          </p:grpSpPr>
          <p:sp>
            <p:nvSpPr>
              <p:cNvPr id="8292" name="Google Shape;8292;p6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69"/>
            <p:cNvGrpSpPr/>
            <p:nvPr/>
          </p:nvGrpSpPr>
          <p:grpSpPr>
            <a:xfrm>
              <a:off x="6101293" y="1256617"/>
              <a:ext cx="259692" cy="269909"/>
              <a:chOff x="6101293" y="1256617"/>
              <a:chExt cx="259692" cy="269909"/>
            </a:xfrm>
          </p:grpSpPr>
          <p:sp>
            <p:nvSpPr>
              <p:cNvPr id="8295" name="Google Shape;8295;p6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69"/>
            <p:cNvGrpSpPr/>
            <p:nvPr/>
          </p:nvGrpSpPr>
          <p:grpSpPr>
            <a:xfrm>
              <a:off x="5830645" y="1539749"/>
              <a:ext cx="259692" cy="269909"/>
              <a:chOff x="5830645" y="1539749"/>
              <a:chExt cx="259692" cy="269909"/>
            </a:xfrm>
          </p:grpSpPr>
          <p:sp>
            <p:nvSpPr>
              <p:cNvPr id="8298" name="Google Shape;8298;p6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69"/>
            <p:cNvGrpSpPr/>
            <p:nvPr/>
          </p:nvGrpSpPr>
          <p:grpSpPr>
            <a:xfrm>
              <a:off x="6101293" y="1539749"/>
              <a:ext cx="259692" cy="269909"/>
              <a:chOff x="6101293" y="1539749"/>
              <a:chExt cx="259692" cy="269909"/>
            </a:xfrm>
          </p:grpSpPr>
          <p:sp>
            <p:nvSpPr>
              <p:cNvPr id="8301" name="Google Shape;8301;p6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3" name="Google Shape;8303;p6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69"/>
          <p:cNvGrpSpPr/>
          <p:nvPr/>
        </p:nvGrpSpPr>
        <p:grpSpPr>
          <a:xfrm>
            <a:off x="714444" y="2707052"/>
            <a:ext cx="1452955" cy="621360"/>
            <a:chOff x="732422" y="2990152"/>
            <a:chExt cx="1337773" cy="572102"/>
          </a:xfrm>
        </p:grpSpPr>
        <p:sp>
          <p:nvSpPr>
            <p:cNvPr id="8305" name="Google Shape;8305;p6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4" name="Shape 8314"/>
        <p:cNvGrpSpPr/>
        <p:nvPr/>
      </p:nvGrpSpPr>
      <p:grpSpPr>
        <a:xfrm>
          <a:off x="0" y="0"/>
          <a:ext cx="0" cy="0"/>
          <a:chOff x="0" y="0"/>
          <a:chExt cx="0" cy="0"/>
        </a:xfrm>
      </p:grpSpPr>
      <p:grpSp>
        <p:nvGrpSpPr>
          <p:cNvPr id="8315" name="Google Shape;8315;p70"/>
          <p:cNvGrpSpPr/>
          <p:nvPr/>
        </p:nvGrpSpPr>
        <p:grpSpPr>
          <a:xfrm>
            <a:off x="708579" y="965872"/>
            <a:ext cx="1636117" cy="1526144"/>
            <a:chOff x="729238" y="1179665"/>
            <a:chExt cx="1636117" cy="1526144"/>
          </a:xfrm>
        </p:grpSpPr>
        <p:grpSp>
          <p:nvGrpSpPr>
            <p:cNvPr id="8316" name="Google Shape;8316;p70"/>
            <p:cNvGrpSpPr/>
            <p:nvPr/>
          </p:nvGrpSpPr>
          <p:grpSpPr>
            <a:xfrm>
              <a:off x="729238" y="1179665"/>
              <a:ext cx="80700" cy="1526144"/>
              <a:chOff x="729238" y="1179665"/>
              <a:chExt cx="80700" cy="1526144"/>
            </a:xfrm>
          </p:grpSpPr>
          <p:sp>
            <p:nvSpPr>
              <p:cNvPr id="8317" name="Google Shape;8317;p7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70"/>
            <p:cNvGrpSpPr/>
            <p:nvPr/>
          </p:nvGrpSpPr>
          <p:grpSpPr>
            <a:xfrm>
              <a:off x="903098" y="1179665"/>
              <a:ext cx="80700" cy="1526144"/>
              <a:chOff x="903098" y="1179665"/>
              <a:chExt cx="80700" cy="1526144"/>
            </a:xfrm>
          </p:grpSpPr>
          <p:sp>
            <p:nvSpPr>
              <p:cNvPr id="8328" name="Google Shape;8328;p7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70"/>
            <p:cNvGrpSpPr/>
            <p:nvPr/>
          </p:nvGrpSpPr>
          <p:grpSpPr>
            <a:xfrm>
              <a:off x="1076958" y="1179665"/>
              <a:ext cx="80700" cy="1526144"/>
              <a:chOff x="1076958" y="1179665"/>
              <a:chExt cx="80700" cy="1526144"/>
            </a:xfrm>
          </p:grpSpPr>
          <p:sp>
            <p:nvSpPr>
              <p:cNvPr id="8339" name="Google Shape;8339;p7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70"/>
            <p:cNvGrpSpPr/>
            <p:nvPr/>
          </p:nvGrpSpPr>
          <p:grpSpPr>
            <a:xfrm>
              <a:off x="1247707" y="1179665"/>
              <a:ext cx="80700" cy="1526144"/>
              <a:chOff x="1247707" y="1179665"/>
              <a:chExt cx="80700" cy="1526144"/>
            </a:xfrm>
          </p:grpSpPr>
          <p:sp>
            <p:nvSpPr>
              <p:cNvPr id="8350" name="Google Shape;8350;p7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0"/>
            <p:cNvGrpSpPr/>
            <p:nvPr/>
          </p:nvGrpSpPr>
          <p:grpSpPr>
            <a:xfrm>
              <a:off x="1421567" y="1179665"/>
              <a:ext cx="80700" cy="1526144"/>
              <a:chOff x="1421567" y="1179665"/>
              <a:chExt cx="80700" cy="1526144"/>
            </a:xfrm>
          </p:grpSpPr>
          <p:sp>
            <p:nvSpPr>
              <p:cNvPr id="8361" name="Google Shape;8361;p7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70"/>
            <p:cNvGrpSpPr/>
            <p:nvPr/>
          </p:nvGrpSpPr>
          <p:grpSpPr>
            <a:xfrm>
              <a:off x="1592327" y="1179665"/>
              <a:ext cx="80700" cy="1526144"/>
              <a:chOff x="1592327" y="1179665"/>
              <a:chExt cx="80700" cy="1526144"/>
            </a:xfrm>
          </p:grpSpPr>
          <p:sp>
            <p:nvSpPr>
              <p:cNvPr id="8372" name="Google Shape;8372;p7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70"/>
            <p:cNvGrpSpPr/>
            <p:nvPr/>
          </p:nvGrpSpPr>
          <p:grpSpPr>
            <a:xfrm>
              <a:off x="1766187" y="1179665"/>
              <a:ext cx="80700" cy="1526144"/>
              <a:chOff x="1766187" y="1179665"/>
              <a:chExt cx="80700" cy="1526144"/>
            </a:xfrm>
          </p:grpSpPr>
          <p:sp>
            <p:nvSpPr>
              <p:cNvPr id="8383" name="Google Shape;8383;p7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70"/>
            <p:cNvGrpSpPr/>
            <p:nvPr/>
          </p:nvGrpSpPr>
          <p:grpSpPr>
            <a:xfrm>
              <a:off x="1936935" y="1179665"/>
              <a:ext cx="80700" cy="1526144"/>
              <a:chOff x="1936935" y="1179665"/>
              <a:chExt cx="80700" cy="1526144"/>
            </a:xfrm>
          </p:grpSpPr>
          <p:sp>
            <p:nvSpPr>
              <p:cNvPr id="8394" name="Google Shape;8394;p7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70"/>
            <p:cNvGrpSpPr/>
            <p:nvPr/>
          </p:nvGrpSpPr>
          <p:grpSpPr>
            <a:xfrm>
              <a:off x="2110795" y="1179665"/>
              <a:ext cx="80700" cy="1526144"/>
              <a:chOff x="2110795" y="1179665"/>
              <a:chExt cx="80700" cy="1526144"/>
            </a:xfrm>
          </p:grpSpPr>
          <p:sp>
            <p:nvSpPr>
              <p:cNvPr id="8405" name="Google Shape;8405;p7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70"/>
            <p:cNvGrpSpPr/>
            <p:nvPr/>
          </p:nvGrpSpPr>
          <p:grpSpPr>
            <a:xfrm>
              <a:off x="2284655" y="1179665"/>
              <a:ext cx="80700" cy="1526144"/>
              <a:chOff x="2284655" y="1179665"/>
              <a:chExt cx="80700" cy="1526144"/>
            </a:xfrm>
          </p:grpSpPr>
          <p:sp>
            <p:nvSpPr>
              <p:cNvPr id="8416" name="Google Shape;8416;p7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6" name="Google Shape;8426;p70"/>
          <p:cNvGrpSpPr/>
          <p:nvPr/>
        </p:nvGrpSpPr>
        <p:grpSpPr>
          <a:xfrm>
            <a:off x="2603245" y="985011"/>
            <a:ext cx="1364248" cy="1102133"/>
            <a:chOff x="2623904" y="1198803"/>
            <a:chExt cx="1364248" cy="1102133"/>
          </a:xfrm>
        </p:grpSpPr>
        <p:grpSp>
          <p:nvGrpSpPr>
            <p:cNvPr id="8427" name="Google Shape;8427;p70"/>
            <p:cNvGrpSpPr/>
            <p:nvPr/>
          </p:nvGrpSpPr>
          <p:grpSpPr>
            <a:xfrm>
              <a:off x="2623907" y="1198803"/>
              <a:ext cx="1364245" cy="273000"/>
              <a:chOff x="2623907" y="1198803"/>
              <a:chExt cx="1364245" cy="273000"/>
            </a:xfrm>
          </p:grpSpPr>
          <p:sp>
            <p:nvSpPr>
              <p:cNvPr id="8428" name="Google Shape;8428;p7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70"/>
            <p:cNvGrpSpPr/>
            <p:nvPr/>
          </p:nvGrpSpPr>
          <p:grpSpPr>
            <a:xfrm>
              <a:off x="2623904" y="1476964"/>
              <a:ext cx="1364245" cy="273000"/>
              <a:chOff x="2623904" y="1476964"/>
              <a:chExt cx="1364245" cy="273000"/>
            </a:xfrm>
          </p:grpSpPr>
          <p:sp>
            <p:nvSpPr>
              <p:cNvPr id="8434" name="Google Shape;8434;p7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70"/>
            <p:cNvGrpSpPr/>
            <p:nvPr/>
          </p:nvGrpSpPr>
          <p:grpSpPr>
            <a:xfrm>
              <a:off x="2623907" y="1749775"/>
              <a:ext cx="1364245" cy="273000"/>
              <a:chOff x="2623907" y="1749775"/>
              <a:chExt cx="1364245" cy="273000"/>
            </a:xfrm>
          </p:grpSpPr>
          <p:sp>
            <p:nvSpPr>
              <p:cNvPr id="8440" name="Google Shape;8440;p7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70"/>
            <p:cNvGrpSpPr/>
            <p:nvPr/>
          </p:nvGrpSpPr>
          <p:grpSpPr>
            <a:xfrm>
              <a:off x="2623904" y="2027936"/>
              <a:ext cx="1364245" cy="273000"/>
              <a:chOff x="2623904" y="2027936"/>
              <a:chExt cx="1364245" cy="273000"/>
            </a:xfrm>
          </p:grpSpPr>
          <p:sp>
            <p:nvSpPr>
              <p:cNvPr id="8446" name="Google Shape;8446;p7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1" name="Google Shape;8451;p70"/>
          <p:cNvGrpSpPr/>
          <p:nvPr/>
        </p:nvGrpSpPr>
        <p:grpSpPr>
          <a:xfrm>
            <a:off x="2592706" y="2444193"/>
            <a:ext cx="1387541" cy="159124"/>
            <a:chOff x="3200660" y="2180272"/>
            <a:chExt cx="2563824" cy="378237"/>
          </a:xfrm>
        </p:grpSpPr>
        <p:sp>
          <p:nvSpPr>
            <p:cNvPr id="8452" name="Google Shape;8452;p7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70"/>
          <p:cNvGrpSpPr/>
          <p:nvPr/>
        </p:nvGrpSpPr>
        <p:grpSpPr>
          <a:xfrm>
            <a:off x="2589231" y="2722018"/>
            <a:ext cx="1390502" cy="159625"/>
            <a:chOff x="3530150" y="2790075"/>
            <a:chExt cx="1962600" cy="225300"/>
          </a:xfrm>
        </p:grpSpPr>
        <p:sp>
          <p:nvSpPr>
            <p:cNvPr id="8471" name="Google Shape;8471;p7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70"/>
          <p:cNvGrpSpPr/>
          <p:nvPr/>
        </p:nvGrpSpPr>
        <p:grpSpPr>
          <a:xfrm>
            <a:off x="2589884" y="3000344"/>
            <a:ext cx="1411629" cy="153761"/>
            <a:chOff x="3558802" y="4011427"/>
            <a:chExt cx="1866000" cy="111300"/>
          </a:xfrm>
        </p:grpSpPr>
        <p:sp>
          <p:nvSpPr>
            <p:cNvPr id="8474" name="Google Shape;8474;p7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70"/>
          <p:cNvGrpSpPr/>
          <p:nvPr/>
        </p:nvGrpSpPr>
        <p:grpSpPr>
          <a:xfrm>
            <a:off x="2589576" y="2205744"/>
            <a:ext cx="1383503" cy="119749"/>
            <a:chOff x="3465975" y="2270276"/>
            <a:chExt cx="1986364" cy="171929"/>
          </a:xfrm>
        </p:grpSpPr>
        <p:sp>
          <p:nvSpPr>
            <p:cNvPr id="8477" name="Google Shape;8477;p7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70"/>
          <p:cNvGrpSpPr/>
          <p:nvPr/>
        </p:nvGrpSpPr>
        <p:grpSpPr>
          <a:xfrm>
            <a:off x="2600584" y="3569394"/>
            <a:ext cx="1369531" cy="195460"/>
            <a:chOff x="723300" y="4253549"/>
            <a:chExt cx="2276482" cy="324900"/>
          </a:xfrm>
        </p:grpSpPr>
        <p:sp>
          <p:nvSpPr>
            <p:cNvPr id="8486" name="Google Shape;8486;p7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70"/>
          <p:cNvGrpSpPr/>
          <p:nvPr/>
        </p:nvGrpSpPr>
        <p:grpSpPr>
          <a:xfrm>
            <a:off x="2590145" y="3270574"/>
            <a:ext cx="1389066" cy="180119"/>
            <a:chOff x="705948" y="3788465"/>
            <a:chExt cx="2308953" cy="299400"/>
          </a:xfrm>
        </p:grpSpPr>
        <p:sp>
          <p:nvSpPr>
            <p:cNvPr id="8492" name="Google Shape;8492;p7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70"/>
          <p:cNvGrpSpPr/>
          <p:nvPr/>
        </p:nvGrpSpPr>
        <p:grpSpPr>
          <a:xfrm>
            <a:off x="2638082" y="3883554"/>
            <a:ext cx="1304609" cy="294074"/>
            <a:chOff x="2658741" y="4097347"/>
            <a:chExt cx="1304609" cy="294074"/>
          </a:xfrm>
        </p:grpSpPr>
        <p:grpSp>
          <p:nvGrpSpPr>
            <p:cNvPr id="8498" name="Google Shape;8498;p70"/>
            <p:cNvGrpSpPr/>
            <p:nvPr/>
          </p:nvGrpSpPr>
          <p:grpSpPr>
            <a:xfrm>
              <a:off x="2658741" y="4097347"/>
              <a:ext cx="118572" cy="294074"/>
              <a:chOff x="3343310" y="4475555"/>
              <a:chExt cx="127717" cy="316753"/>
            </a:xfrm>
          </p:grpSpPr>
          <p:sp>
            <p:nvSpPr>
              <p:cNvPr id="8499" name="Google Shape;8499;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70"/>
            <p:cNvGrpSpPr/>
            <p:nvPr/>
          </p:nvGrpSpPr>
          <p:grpSpPr>
            <a:xfrm>
              <a:off x="3815519" y="4098388"/>
              <a:ext cx="147831" cy="291991"/>
              <a:chOff x="3527539" y="4476677"/>
              <a:chExt cx="159232" cy="314510"/>
            </a:xfrm>
          </p:grpSpPr>
          <p:sp>
            <p:nvSpPr>
              <p:cNvPr id="8502" name="Google Shape;8502;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70"/>
            <p:cNvGrpSpPr/>
            <p:nvPr/>
          </p:nvGrpSpPr>
          <p:grpSpPr>
            <a:xfrm>
              <a:off x="3511696" y="4098388"/>
              <a:ext cx="147831" cy="291991"/>
              <a:chOff x="3527539" y="4476677"/>
              <a:chExt cx="159232" cy="314510"/>
            </a:xfrm>
          </p:grpSpPr>
          <p:sp>
            <p:nvSpPr>
              <p:cNvPr id="8505" name="Google Shape;8505;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70"/>
            <p:cNvGrpSpPr/>
            <p:nvPr/>
          </p:nvGrpSpPr>
          <p:grpSpPr>
            <a:xfrm>
              <a:off x="3207874" y="4098388"/>
              <a:ext cx="147831" cy="291991"/>
              <a:chOff x="3527539" y="4476677"/>
              <a:chExt cx="159232" cy="314510"/>
            </a:xfrm>
          </p:grpSpPr>
          <p:sp>
            <p:nvSpPr>
              <p:cNvPr id="8508" name="Google Shape;8508;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70"/>
            <p:cNvGrpSpPr/>
            <p:nvPr/>
          </p:nvGrpSpPr>
          <p:grpSpPr>
            <a:xfrm>
              <a:off x="2933305" y="4097347"/>
              <a:ext cx="118572" cy="294074"/>
              <a:chOff x="3343310" y="4475555"/>
              <a:chExt cx="127717" cy="316753"/>
            </a:xfrm>
          </p:grpSpPr>
          <p:sp>
            <p:nvSpPr>
              <p:cNvPr id="8511" name="Google Shape;8511;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3" name="Google Shape;8513;p70"/>
          <p:cNvGrpSpPr/>
          <p:nvPr/>
        </p:nvGrpSpPr>
        <p:grpSpPr>
          <a:xfrm>
            <a:off x="4256912" y="1866676"/>
            <a:ext cx="1433821" cy="191501"/>
            <a:chOff x="4273350" y="2080469"/>
            <a:chExt cx="1433821" cy="191501"/>
          </a:xfrm>
        </p:grpSpPr>
        <p:grpSp>
          <p:nvGrpSpPr>
            <p:cNvPr id="8514" name="Google Shape;8514;p70"/>
            <p:cNvGrpSpPr/>
            <p:nvPr/>
          </p:nvGrpSpPr>
          <p:grpSpPr>
            <a:xfrm>
              <a:off x="4273350" y="2080469"/>
              <a:ext cx="1433821" cy="0"/>
              <a:chOff x="5224975" y="2962250"/>
              <a:chExt cx="1544400" cy="0"/>
            </a:xfrm>
          </p:grpSpPr>
          <p:cxnSp>
            <p:nvCxnSpPr>
              <p:cNvPr id="8515" name="Google Shape;8515;p7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16" name="Google Shape;8516;p7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517" name="Google Shape;8517;p70"/>
            <p:cNvGrpSpPr/>
            <p:nvPr/>
          </p:nvGrpSpPr>
          <p:grpSpPr>
            <a:xfrm>
              <a:off x="4273350" y="2271969"/>
              <a:ext cx="1433821" cy="0"/>
              <a:chOff x="5224975" y="2962250"/>
              <a:chExt cx="1544400" cy="0"/>
            </a:xfrm>
          </p:grpSpPr>
          <p:cxnSp>
            <p:nvCxnSpPr>
              <p:cNvPr id="8518" name="Google Shape;8518;p7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19" name="Google Shape;8519;p7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520" name="Google Shape;8520;p70"/>
          <p:cNvGrpSpPr/>
          <p:nvPr/>
        </p:nvGrpSpPr>
        <p:grpSpPr>
          <a:xfrm>
            <a:off x="4258467" y="969244"/>
            <a:ext cx="1430711" cy="743389"/>
            <a:chOff x="5159450" y="1919950"/>
            <a:chExt cx="1541050" cy="862500"/>
          </a:xfrm>
        </p:grpSpPr>
        <p:sp>
          <p:nvSpPr>
            <p:cNvPr id="8521" name="Google Shape;8521;p7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22" name="Google Shape;8522;p70"/>
            <p:cNvGrpSpPr/>
            <p:nvPr/>
          </p:nvGrpSpPr>
          <p:grpSpPr>
            <a:xfrm>
              <a:off x="5159450" y="1919950"/>
              <a:ext cx="1541050" cy="862500"/>
              <a:chOff x="5159450" y="1919950"/>
              <a:chExt cx="1541050" cy="862500"/>
            </a:xfrm>
          </p:grpSpPr>
          <p:cxnSp>
            <p:nvCxnSpPr>
              <p:cNvPr id="8523" name="Google Shape;8523;p7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24" name="Google Shape;8524;p7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25" name="Google Shape;8525;p70"/>
          <p:cNvGrpSpPr/>
          <p:nvPr/>
        </p:nvGrpSpPr>
        <p:grpSpPr>
          <a:xfrm>
            <a:off x="4248581" y="2192571"/>
            <a:ext cx="1450484" cy="1052087"/>
            <a:chOff x="5230575" y="1554475"/>
            <a:chExt cx="2137150" cy="1550150"/>
          </a:xfrm>
        </p:grpSpPr>
        <p:sp>
          <p:nvSpPr>
            <p:cNvPr id="8526" name="Google Shape;8526;p7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70"/>
          <p:cNvGrpSpPr/>
          <p:nvPr/>
        </p:nvGrpSpPr>
        <p:grpSpPr>
          <a:xfrm rot="10800000">
            <a:off x="4265131" y="3284761"/>
            <a:ext cx="1417383" cy="887946"/>
            <a:chOff x="5645403" y="2920021"/>
            <a:chExt cx="2650800" cy="2180614"/>
          </a:xfrm>
        </p:grpSpPr>
        <p:sp>
          <p:nvSpPr>
            <p:cNvPr id="8540" name="Google Shape;8540;p7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1" name="Google Shape;8541;p70"/>
            <p:cNvCxnSpPr>
              <a:stCxn id="854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42" name="Google Shape;8542;p7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3" name="Google Shape;8543;p70"/>
            <p:cNvCxnSpPr>
              <a:endCxn id="854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544" name="Google Shape;8544;p7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5" name="Google Shape;8545;p70"/>
            <p:cNvCxnSpPr>
              <a:stCxn id="854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46" name="Google Shape;8546;p7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7" name="Google Shape;8547;p70"/>
            <p:cNvCxnSpPr>
              <a:endCxn id="854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48" name="Google Shape;8548;p70"/>
          <p:cNvGrpSpPr/>
          <p:nvPr/>
        </p:nvGrpSpPr>
        <p:grpSpPr>
          <a:xfrm>
            <a:off x="7365491" y="2188116"/>
            <a:ext cx="1071743" cy="1021579"/>
            <a:chOff x="7189833" y="2022667"/>
            <a:chExt cx="1251159" cy="1192597"/>
          </a:xfrm>
        </p:grpSpPr>
        <p:sp>
          <p:nvSpPr>
            <p:cNvPr id="8549" name="Google Shape;8549;p7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70"/>
          <p:cNvGrpSpPr/>
          <p:nvPr/>
        </p:nvGrpSpPr>
        <p:grpSpPr>
          <a:xfrm>
            <a:off x="706762" y="2614523"/>
            <a:ext cx="1695374" cy="1560837"/>
            <a:chOff x="727421" y="2828315"/>
            <a:chExt cx="1695374" cy="1560837"/>
          </a:xfrm>
        </p:grpSpPr>
        <p:grpSp>
          <p:nvGrpSpPr>
            <p:cNvPr id="8554" name="Google Shape;8554;p70"/>
            <p:cNvGrpSpPr/>
            <p:nvPr/>
          </p:nvGrpSpPr>
          <p:grpSpPr>
            <a:xfrm>
              <a:off x="819108" y="2882501"/>
              <a:ext cx="103104" cy="1426186"/>
              <a:chOff x="4674013" y="3100904"/>
              <a:chExt cx="122758" cy="1698043"/>
            </a:xfrm>
          </p:grpSpPr>
          <p:sp>
            <p:nvSpPr>
              <p:cNvPr id="8555" name="Google Shape;8555;p7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70"/>
            <p:cNvGrpSpPr/>
            <p:nvPr/>
          </p:nvGrpSpPr>
          <p:grpSpPr>
            <a:xfrm>
              <a:off x="1062475" y="2882501"/>
              <a:ext cx="103104" cy="1426186"/>
              <a:chOff x="4940438" y="3100904"/>
              <a:chExt cx="122758" cy="1698043"/>
            </a:xfrm>
          </p:grpSpPr>
          <p:sp>
            <p:nvSpPr>
              <p:cNvPr id="8563" name="Google Shape;8563;p7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0"/>
            <p:cNvGrpSpPr/>
            <p:nvPr/>
          </p:nvGrpSpPr>
          <p:grpSpPr>
            <a:xfrm>
              <a:off x="1299324" y="2882501"/>
              <a:ext cx="103104" cy="1426186"/>
              <a:chOff x="5206863" y="3100904"/>
              <a:chExt cx="122758" cy="1698043"/>
            </a:xfrm>
          </p:grpSpPr>
          <p:sp>
            <p:nvSpPr>
              <p:cNvPr id="8571" name="Google Shape;8571;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70"/>
            <p:cNvGrpSpPr/>
            <p:nvPr/>
          </p:nvGrpSpPr>
          <p:grpSpPr>
            <a:xfrm>
              <a:off x="1786057" y="2882501"/>
              <a:ext cx="103104" cy="1426186"/>
              <a:chOff x="6006138" y="3143629"/>
              <a:chExt cx="122758" cy="1698043"/>
            </a:xfrm>
          </p:grpSpPr>
          <p:sp>
            <p:nvSpPr>
              <p:cNvPr id="8579" name="Google Shape;8579;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70"/>
            <p:cNvGrpSpPr/>
            <p:nvPr/>
          </p:nvGrpSpPr>
          <p:grpSpPr>
            <a:xfrm>
              <a:off x="2029422" y="2882501"/>
              <a:ext cx="103104" cy="1426186"/>
              <a:chOff x="6805413" y="3100904"/>
              <a:chExt cx="122758" cy="1698043"/>
            </a:xfrm>
          </p:grpSpPr>
          <p:sp>
            <p:nvSpPr>
              <p:cNvPr id="8587" name="Google Shape;8587;p7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70"/>
            <p:cNvGrpSpPr/>
            <p:nvPr/>
          </p:nvGrpSpPr>
          <p:grpSpPr>
            <a:xfrm>
              <a:off x="727421" y="2828315"/>
              <a:ext cx="1695374" cy="1560837"/>
              <a:chOff x="734799" y="2782450"/>
              <a:chExt cx="1571100" cy="1577400"/>
            </a:xfrm>
          </p:grpSpPr>
          <p:cxnSp>
            <p:nvCxnSpPr>
              <p:cNvPr id="8595" name="Google Shape;8595;p7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596" name="Google Shape;8596;p7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597" name="Google Shape;8597;p70"/>
            <p:cNvGrpSpPr/>
            <p:nvPr/>
          </p:nvGrpSpPr>
          <p:grpSpPr>
            <a:xfrm>
              <a:off x="2272795" y="2882501"/>
              <a:ext cx="103104" cy="1426186"/>
              <a:chOff x="5206863" y="3100904"/>
              <a:chExt cx="122758" cy="1698043"/>
            </a:xfrm>
          </p:grpSpPr>
          <p:sp>
            <p:nvSpPr>
              <p:cNvPr id="8598" name="Google Shape;8598;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70"/>
            <p:cNvGrpSpPr/>
            <p:nvPr/>
          </p:nvGrpSpPr>
          <p:grpSpPr>
            <a:xfrm>
              <a:off x="1542694" y="2882501"/>
              <a:ext cx="103104" cy="1426186"/>
              <a:chOff x="6006138" y="3143629"/>
              <a:chExt cx="122758" cy="1698043"/>
            </a:xfrm>
          </p:grpSpPr>
          <p:sp>
            <p:nvSpPr>
              <p:cNvPr id="8606" name="Google Shape;8606;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3" name="Google Shape;8613;p70"/>
          <p:cNvGrpSpPr/>
          <p:nvPr/>
        </p:nvGrpSpPr>
        <p:grpSpPr>
          <a:xfrm>
            <a:off x="5915341" y="2192094"/>
            <a:ext cx="1248543" cy="1025319"/>
            <a:chOff x="5183758" y="1210600"/>
            <a:chExt cx="3605380" cy="2960783"/>
          </a:xfrm>
        </p:grpSpPr>
        <p:sp>
          <p:nvSpPr>
            <p:cNvPr id="8614" name="Google Shape;8614;p7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8" name="Google Shape;8618;p7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619" name="Google Shape;8619;p7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620" name="Google Shape;8620;p7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621" name="Google Shape;8621;p7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22" name="Google Shape;8622;p7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70"/>
          <p:cNvGrpSpPr/>
          <p:nvPr/>
        </p:nvGrpSpPr>
        <p:grpSpPr>
          <a:xfrm>
            <a:off x="5772403" y="3330411"/>
            <a:ext cx="2664831" cy="843440"/>
            <a:chOff x="5916567" y="1099697"/>
            <a:chExt cx="2556683" cy="809211"/>
          </a:xfrm>
        </p:grpSpPr>
        <p:sp>
          <p:nvSpPr>
            <p:cNvPr id="8624" name="Google Shape;8624;p7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70"/>
          <p:cNvGrpSpPr/>
          <p:nvPr/>
        </p:nvGrpSpPr>
        <p:grpSpPr>
          <a:xfrm>
            <a:off x="5879943" y="979270"/>
            <a:ext cx="1299851" cy="1023338"/>
            <a:chOff x="5900602" y="1193063"/>
            <a:chExt cx="1299851" cy="1023338"/>
          </a:xfrm>
        </p:grpSpPr>
        <p:grpSp>
          <p:nvGrpSpPr>
            <p:cNvPr id="8633" name="Google Shape;8633;p70"/>
            <p:cNvGrpSpPr/>
            <p:nvPr/>
          </p:nvGrpSpPr>
          <p:grpSpPr>
            <a:xfrm>
              <a:off x="6743564" y="1193063"/>
              <a:ext cx="456889" cy="700379"/>
              <a:chOff x="6743564" y="1193063"/>
              <a:chExt cx="456889" cy="700379"/>
            </a:xfrm>
          </p:grpSpPr>
          <p:grpSp>
            <p:nvGrpSpPr>
              <p:cNvPr id="8634" name="Google Shape;8634;p70"/>
              <p:cNvGrpSpPr/>
              <p:nvPr/>
            </p:nvGrpSpPr>
            <p:grpSpPr>
              <a:xfrm>
                <a:off x="6743564" y="1690731"/>
                <a:ext cx="214402" cy="202710"/>
                <a:chOff x="6743564" y="1690731"/>
                <a:chExt cx="214402" cy="202710"/>
              </a:xfrm>
            </p:grpSpPr>
            <p:sp>
              <p:nvSpPr>
                <p:cNvPr id="8635" name="Google Shape;8635;p7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70"/>
              <p:cNvGrpSpPr/>
              <p:nvPr/>
            </p:nvGrpSpPr>
            <p:grpSpPr>
              <a:xfrm>
                <a:off x="6915505" y="1193063"/>
                <a:ext cx="284947" cy="589637"/>
                <a:chOff x="6915505" y="1193063"/>
                <a:chExt cx="284947" cy="589637"/>
              </a:xfrm>
            </p:grpSpPr>
            <p:sp>
              <p:nvSpPr>
                <p:cNvPr id="8638" name="Google Shape;8638;p7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9" name="Google Shape;8639;p7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40" name="Google Shape;8640;p70"/>
            <p:cNvGrpSpPr/>
            <p:nvPr/>
          </p:nvGrpSpPr>
          <p:grpSpPr>
            <a:xfrm>
              <a:off x="6520337" y="1193063"/>
              <a:ext cx="341815" cy="801589"/>
              <a:chOff x="6520337" y="1193063"/>
              <a:chExt cx="341815" cy="801589"/>
            </a:xfrm>
          </p:grpSpPr>
          <p:grpSp>
            <p:nvGrpSpPr>
              <p:cNvPr id="8641" name="Google Shape;8641;p70"/>
              <p:cNvGrpSpPr/>
              <p:nvPr/>
            </p:nvGrpSpPr>
            <p:grpSpPr>
              <a:xfrm>
                <a:off x="6520337" y="1589527"/>
                <a:ext cx="213950" cy="405125"/>
                <a:chOff x="6520337" y="1589527"/>
                <a:chExt cx="213950" cy="405125"/>
              </a:xfrm>
            </p:grpSpPr>
            <p:sp>
              <p:nvSpPr>
                <p:cNvPr id="8642" name="Google Shape;8642;p7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70"/>
              <p:cNvGrpSpPr/>
              <p:nvPr/>
            </p:nvGrpSpPr>
            <p:grpSpPr>
              <a:xfrm>
                <a:off x="6577204" y="1193063"/>
                <a:ext cx="284947" cy="453562"/>
                <a:chOff x="6577204" y="1193063"/>
                <a:chExt cx="284947" cy="453562"/>
              </a:xfrm>
            </p:grpSpPr>
            <p:sp>
              <p:nvSpPr>
                <p:cNvPr id="8645" name="Google Shape;8645;p7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6" name="Google Shape;8646;p7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47" name="Google Shape;8647;p70"/>
            <p:cNvGrpSpPr/>
            <p:nvPr/>
          </p:nvGrpSpPr>
          <p:grpSpPr>
            <a:xfrm>
              <a:off x="6238903" y="1193063"/>
              <a:ext cx="300475" cy="901782"/>
              <a:chOff x="6238903" y="1193063"/>
              <a:chExt cx="300475" cy="901782"/>
            </a:xfrm>
          </p:grpSpPr>
          <p:grpSp>
            <p:nvGrpSpPr>
              <p:cNvPr id="8648" name="Google Shape;8648;p70"/>
              <p:cNvGrpSpPr/>
              <p:nvPr/>
            </p:nvGrpSpPr>
            <p:grpSpPr>
              <a:xfrm>
                <a:off x="6290865" y="1489315"/>
                <a:ext cx="248514" cy="605530"/>
                <a:chOff x="6290865" y="1489315"/>
                <a:chExt cx="248514" cy="605530"/>
              </a:xfrm>
            </p:grpSpPr>
            <p:sp>
              <p:nvSpPr>
                <p:cNvPr id="8649" name="Google Shape;8649;p7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70"/>
              <p:cNvGrpSpPr/>
              <p:nvPr/>
            </p:nvGrpSpPr>
            <p:grpSpPr>
              <a:xfrm>
                <a:off x="6238903" y="1193063"/>
                <a:ext cx="284947" cy="327512"/>
                <a:chOff x="6238903" y="1193063"/>
                <a:chExt cx="284947" cy="327512"/>
              </a:xfrm>
            </p:grpSpPr>
            <p:sp>
              <p:nvSpPr>
                <p:cNvPr id="8652" name="Google Shape;8652;p7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3" name="Google Shape;8653;p7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54" name="Google Shape;8654;p70"/>
            <p:cNvGrpSpPr/>
            <p:nvPr/>
          </p:nvGrpSpPr>
          <p:grpSpPr>
            <a:xfrm>
              <a:off x="5900602" y="1193063"/>
              <a:ext cx="444345" cy="1023338"/>
              <a:chOff x="5900602" y="1193063"/>
              <a:chExt cx="444345" cy="1023338"/>
            </a:xfrm>
          </p:grpSpPr>
          <p:grpSp>
            <p:nvGrpSpPr>
              <p:cNvPr id="8655" name="Google Shape;8655;p70"/>
              <p:cNvGrpSpPr/>
              <p:nvPr/>
            </p:nvGrpSpPr>
            <p:grpSpPr>
              <a:xfrm>
                <a:off x="6046501" y="1367785"/>
                <a:ext cx="298446" cy="848616"/>
                <a:chOff x="6046501" y="1367785"/>
                <a:chExt cx="298446" cy="848616"/>
              </a:xfrm>
            </p:grpSpPr>
            <p:sp>
              <p:nvSpPr>
                <p:cNvPr id="8656" name="Google Shape;8656;p7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70"/>
              <p:cNvGrpSpPr/>
              <p:nvPr/>
            </p:nvGrpSpPr>
            <p:grpSpPr>
              <a:xfrm>
                <a:off x="5900602" y="1193063"/>
                <a:ext cx="284947" cy="182312"/>
                <a:chOff x="5900602" y="1193063"/>
                <a:chExt cx="284947" cy="182312"/>
              </a:xfrm>
            </p:grpSpPr>
            <p:sp>
              <p:nvSpPr>
                <p:cNvPr id="8659" name="Google Shape;8659;p7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0" name="Google Shape;8660;p7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61" name="Google Shape;8661;p70"/>
          <p:cNvGrpSpPr/>
          <p:nvPr/>
        </p:nvGrpSpPr>
        <p:grpSpPr>
          <a:xfrm>
            <a:off x="7217825" y="979415"/>
            <a:ext cx="1219413" cy="1051365"/>
            <a:chOff x="7287122" y="1165658"/>
            <a:chExt cx="1219413" cy="1051365"/>
          </a:xfrm>
        </p:grpSpPr>
        <p:grpSp>
          <p:nvGrpSpPr>
            <p:cNvPr id="8662" name="Google Shape;8662;p70"/>
            <p:cNvGrpSpPr/>
            <p:nvPr/>
          </p:nvGrpSpPr>
          <p:grpSpPr>
            <a:xfrm>
              <a:off x="7287122" y="1969723"/>
              <a:ext cx="1219413" cy="247300"/>
              <a:chOff x="7287122" y="1969723"/>
              <a:chExt cx="1219413" cy="247300"/>
            </a:xfrm>
          </p:grpSpPr>
          <p:sp>
            <p:nvSpPr>
              <p:cNvPr id="8663" name="Google Shape;8663;p7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4" name="Google Shape;8664;p70"/>
              <p:cNvGrpSpPr/>
              <p:nvPr/>
            </p:nvGrpSpPr>
            <p:grpSpPr>
              <a:xfrm>
                <a:off x="7287122" y="2063892"/>
                <a:ext cx="1151753" cy="73428"/>
                <a:chOff x="7287122" y="2063892"/>
                <a:chExt cx="1151753" cy="73428"/>
              </a:xfrm>
            </p:grpSpPr>
            <p:sp>
              <p:nvSpPr>
                <p:cNvPr id="8665" name="Google Shape;8665;p7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6" name="Google Shape;8666;p7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67" name="Google Shape;8667;p70"/>
            <p:cNvGrpSpPr/>
            <p:nvPr/>
          </p:nvGrpSpPr>
          <p:grpSpPr>
            <a:xfrm>
              <a:off x="7287122" y="1712201"/>
              <a:ext cx="1219403" cy="246767"/>
              <a:chOff x="7287122" y="1712201"/>
              <a:chExt cx="1219403" cy="246767"/>
            </a:xfrm>
          </p:grpSpPr>
          <p:sp>
            <p:nvSpPr>
              <p:cNvPr id="8668" name="Google Shape;8668;p7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9" name="Google Shape;8669;p70"/>
              <p:cNvGrpSpPr/>
              <p:nvPr/>
            </p:nvGrpSpPr>
            <p:grpSpPr>
              <a:xfrm>
                <a:off x="7287122" y="1842861"/>
                <a:ext cx="1005303" cy="73419"/>
                <a:chOff x="7287122" y="1842861"/>
                <a:chExt cx="1005303" cy="73419"/>
              </a:xfrm>
            </p:grpSpPr>
            <p:sp>
              <p:nvSpPr>
                <p:cNvPr id="8670" name="Google Shape;8670;p7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1" name="Google Shape;8671;p7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72" name="Google Shape;8672;p70"/>
            <p:cNvGrpSpPr/>
            <p:nvPr/>
          </p:nvGrpSpPr>
          <p:grpSpPr>
            <a:xfrm>
              <a:off x="7287122" y="1447520"/>
              <a:ext cx="1219403" cy="286667"/>
              <a:chOff x="7287122" y="1447520"/>
              <a:chExt cx="1219403" cy="286667"/>
            </a:xfrm>
          </p:grpSpPr>
          <p:sp>
            <p:nvSpPr>
              <p:cNvPr id="8673" name="Google Shape;8673;p7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4" name="Google Shape;8674;p70"/>
              <p:cNvGrpSpPr/>
              <p:nvPr/>
            </p:nvGrpSpPr>
            <p:grpSpPr>
              <a:xfrm>
                <a:off x="7287122" y="1581977"/>
                <a:ext cx="852803" cy="73428"/>
                <a:chOff x="7287122" y="1581977"/>
                <a:chExt cx="852803" cy="73428"/>
              </a:xfrm>
            </p:grpSpPr>
            <p:sp>
              <p:nvSpPr>
                <p:cNvPr id="8675" name="Google Shape;8675;p7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6" name="Google Shape;8676;p7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77" name="Google Shape;8677;p70"/>
            <p:cNvGrpSpPr/>
            <p:nvPr/>
          </p:nvGrpSpPr>
          <p:grpSpPr>
            <a:xfrm>
              <a:off x="7287122" y="1165658"/>
              <a:ext cx="1219403" cy="344253"/>
              <a:chOff x="7287122" y="1165658"/>
              <a:chExt cx="1219403" cy="344253"/>
            </a:xfrm>
          </p:grpSpPr>
          <p:sp>
            <p:nvSpPr>
              <p:cNvPr id="8678" name="Google Shape;8678;p7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9" name="Google Shape;8679;p70"/>
              <p:cNvGrpSpPr/>
              <p:nvPr/>
            </p:nvGrpSpPr>
            <p:grpSpPr>
              <a:xfrm>
                <a:off x="7287122" y="1341025"/>
                <a:ext cx="695703" cy="73419"/>
                <a:chOff x="7287122" y="1341025"/>
                <a:chExt cx="695703" cy="73419"/>
              </a:xfrm>
            </p:grpSpPr>
            <p:sp>
              <p:nvSpPr>
                <p:cNvPr id="8680" name="Google Shape;8680;p7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1" name="Google Shape;8681;p7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85" name="Shape 8685"/>
        <p:cNvGrpSpPr/>
        <p:nvPr/>
      </p:nvGrpSpPr>
      <p:grpSpPr>
        <a:xfrm>
          <a:off x="0" y="0"/>
          <a:ext cx="0" cy="0"/>
          <a:chOff x="0" y="0"/>
          <a:chExt cx="0" cy="0"/>
        </a:xfrm>
      </p:grpSpPr>
      <p:grpSp>
        <p:nvGrpSpPr>
          <p:cNvPr id="8686" name="Google Shape;8686;p71"/>
          <p:cNvGrpSpPr/>
          <p:nvPr/>
        </p:nvGrpSpPr>
        <p:grpSpPr>
          <a:xfrm>
            <a:off x="846551" y="2291587"/>
            <a:ext cx="415546" cy="355053"/>
            <a:chOff x="866243" y="2291587"/>
            <a:chExt cx="415546" cy="355053"/>
          </a:xfrm>
        </p:grpSpPr>
        <p:sp>
          <p:nvSpPr>
            <p:cNvPr id="8687" name="Google Shape;8687;p7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2" name="Google Shape;8692;p71"/>
          <p:cNvSpPr/>
          <p:nvPr/>
        </p:nvSpPr>
        <p:spPr>
          <a:xfrm>
            <a:off x="1392102"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3" name="Google Shape;8693;p71"/>
          <p:cNvGrpSpPr/>
          <p:nvPr/>
        </p:nvGrpSpPr>
        <p:grpSpPr>
          <a:xfrm>
            <a:off x="1938828" y="2302574"/>
            <a:ext cx="359213" cy="327807"/>
            <a:chOff x="1958520" y="2302574"/>
            <a:chExt cx="359213" cy="327807"/>
          </a:xfrm>
        </p:grpSpPr>
        <p:sp>
          <p:nvSpPr>
            <p:cNvPr id="8694" name="Google Shape;8694;p7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71"/>
          <p:cNvGrpSpPr/>
          <p:nvPr/>
        </p:nvGrpSpPr>
        <p:grpSpPr>
          <a:xfrm>
            <a:off x="2560190" y="2287427"/>
            <a:ext cx="207582" cy="359594"/>
            <a:chOff x="2656082" y="2287427"/>
            <a:chExt cx="207582" cy="359594"/>
          </a:xfrm>
        </p:grpSpPr>
        <p:sp>
          <p:nvSpPr>
            <p:cNvPr id="8698" name="Google Shape;8698;p7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71"/>
          <p:cNvGrpSpPr/>
          <p:nvPr/>
        </p:nvGrpSpPr>
        <p:grpSpPr>
          <a:xfrm>
            <a:off x="3029961" y="2321468"/>
            <a:ext cx="362991" cy="290018"/>
            <a:chOff x="3049653" y="2321468"/>
            <a:chExt cx="362991" cy="290018"/>
          </a:xfrm>
        </p:grpSpPr>
        <p:sp>
          <p:nvSpPr>
            <p:cNvPr id="8703" name="Google Shape;8703;p7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71"/>
          <p:cNvGrpSpPr/>
          <p:nvPr/>
        </p:nvGrpSpPr>
        <p:grpSpPr>
          <a:xfrm>
            <a:off x="3544551" y="2289904"/>
            <a:ext cx="422342" cy="355243"/>
            <a:chOff x="3564243" y="2289904"/>
            <a:chExt cx="422342" cy="355243"/>
          </a:xfrm>
        </p:grpSpPr>
        <p:sp>
          <p:nvSpPr>
            <p:cNvPr id="8708" name="Google Shape;8708;p7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3" name="Google Shape;8713;p71"/>
          <p:cNvSpPr/>
          <p:nvPr/>
        </p:nvSpPr>
        <p:spPr>
          <a:xfrm>
            <a:off x="4124143"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4" name="Google Shape;8714;p71"/>
          <p:cNvGrpSpPr/>
          <p:nvPr/>
        </p:nvGrpSpPr>
        <p:grpSpPr>
          <a:xfrm>
            <a:off x="4668202" y="2289713"/>
            <a:ext cx="359594" cy="353909"/>
            <a:chOff x="4687894" y="2289713"/>
            <a:chExt cx="359594" cy="353909"/>
          </a:xfrm>
        </p:grpSpPr>
        <p:sp>
          <p:nvSpPr>
            <p:cNvPr id="8715" name="Google Shape;8715;p7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8" name="Google Shape;8718;p71"/>
          <p:cNvSpPr/>
          <p:nvPr/>
        </p:nvSpPr>
        <p:spPr>
          <a:xfrm>
            <a:off x="5214928"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9" name="Google Shape;8719;p71"/>
          <p:cNvGrpSpPr/>
          <p:nvPr/>
        </p:nvGrpSpPr>
        <p:grpSpPr>
          <a:xfrm>
            <a:off x="6352932" y="2308227"/>
            <a:ext cx="263567" cy="317614"/>
            <a:chOff x="6421399" y="2308227"/>
            <a:chExt cx="263567" cy="317614"/>
          </a:xfrm>
        </p:grpSpPr>
        <p:sp>
          <p:nvSpPr>
            <p:cNvPr id="8720" name="Google Shape;8720;p7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71"/>
          <p:cNvGrpSpPr/>
          <p:nvPr/>
        </p:nvGrpSpPr>
        <p:grpSpPr>
          <a:xfrm>
            <a:off x="6850501" y="2295620"/>
            <a:ext cx="360356" cy="343462"/>
            <a:chOff x="6870193" y="2295620"/>
            <a:chExt cx="360356" cy="343462"/>
          </a:xfrm>
        </p:grpSpPr>
        <p:sp>
          <p:nvSpPr>
            <p:cNvPr id="8725" name="Google Shape;8725;p7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71"/>
          <p:cNvGrpSpPr/>
          <p:nvPr/>
        </p:nvGrpSpPr>
        <p:grpSpPr>
          <a:xfrm>
            <a:off x="7421773" y="2302860"/>
            <a:ext cx="342192" cy="327140"/>
            <a:chOff x="7441465" y="2302860"/>
            <a:chExt cx="342192" cy="327140"/>
          </a:xfrm>
        </p:grpSpPr>
        <p:sp>
          <p:nvSpPr>
            <p:cNvPr id="8728" name="Google Shape;8728;p7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71"/>
          <p:cNvGrpSpPr/>
          <p:nvPr/>
        </p:nvGrpSpPr>
        <p:grpSpPr>
          <a:xfrm>
            <a:off x="7969991" y="2350207"/>
            <a:ext cx="332761" cy="234066"/>
            <a:chOff x="7989683" y="2350207"/>
            <a:chExt cx="332761" cy="234066"/>
          </a:xfrm>
        </p:grpSpPr>
        <p:sp>
          <p:nvSpPr>
            <p:cNvPr id="8731" name="Google Shape;8731;p7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71"/>
          <p:cNvGrpSpPr/>
          <p:nvPr/>
        </p:nvGrpSpPr>
        <p:grpSpPr>
          <a:xfrm>
            <a:off x="5803602" y="2309751"/>
            <a:ext cx="315327" cy="314978"/>
            <a:chOff x="5823294" y="2309751"/>
            <a:chExt cx="315327" cy="314978"/>
          </a:xfrm>
        </p:grpSpPr>
        <p:sp>
          <p:nvSpPr>
            <p:cNvPr id="8738" name="Google Shape;8738;p7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71"/>
          <p:cNvGrpSpPr/>
          <p:nvPr/>
        </p:nvGrpSpPr>
        <p:grpSpPr>
          <a:xfrm>
            <a:off x="2477583" y="2744159"/>
            <a:ext cx="370930" cy="370549"/>
            <a:chOff x="2497275" y="2744159"/>
            <a:chExt cx="370930" cy="370549"/>
          </a:xfrm>
        </p:grpSpPr>
        <p:sp>
          <p:nvSpPr>
            <p:cNvPr id="8756" name="Google Shape;8756;p7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71"/>
          <p:cNvGrpSpPr/>
          <p:nvPr/>
        </p:nvGrpSpPr>
        <p:grpSpPr>
          <a:xfrm>
            <a:off x="841248" y="2746477"/>
            <a:ext cx="371883" cy="365691"/>
            <a:chOff x="860940" y="2746477"/>
            <a:chExt cx="371883" cy="365691"/>
          </a:xfrm>
        </p:grpSpPr>
        <p:sp>
          <p:nvSpPr>
            <p:cNvPr id="8763" name="Google Shape;8763;p7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71"/>
          <p:cNvGrpSpPr/>
          <p:nvPr/>
        </p:nvGrpSpPr>
        <p:grpSpPr>
          <a:xfrm>
            <a:off x="1431144" y="2766258"/>
            <a:ext cx="283985" cy="341080"/>
            <a:chOff x="1493849" y="2775533"/>
            <a:chExt cx="283985" cy="341080"/>
          </a:xfrm>
        </p:grpSpPr>
        <p:sp>
          <p:nvSpPr>
            <p:cNvPr id="8769" name="Google Shape;8769;p7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71"/>
          <p:cNvGrpSpPr/>
          <p:nvPr/>
        </p:nvGrpSpPr>
        <p:grpSpPr>
          <a:xfrm>
            <a:off x="1933144" y="2774422"/>
            <a:ext cx="372835" cy="342573"/>
            <a:chOff x="1952836" y="2774422"/>
            <a:chExt cx="372835" cy="342573"/>
          </a:xfrm>
        </p:grpSpPr>
        <p:sp>
          <p:nvSpPr>
            <p:cNvPr id="8772" name="Google Shape;8772;p7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1"/>
          <p:cNvGrpSpPr/>
          <p:nvPr/>
        </p:nvGrpSpPr>
        <p:grpSpPr>
          <a:xfrm>
            <a:off x="3060224" y="2744477"/>
            <a:ext cx="332729" cy="372518"/>
            <a:chOff x="3079916" y="2744477"/>
            <a:chExt cx="332729" cy="372518"/>
          </a:xfrm>
        </p:grpSpPr>
        <p:sp>
          <p:nvSpPr>
            <p:cNvPr id="8776" name="Google Shape;8776;p7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1"/>
          <p:cNvGrpSpPr/>
          <p:nvPr/>
        </p:nvGrpSpPr>
        <p:grpSpPr>
          <a:xfrm>
            <a:off x="3600884" y="2745525"/>
            <a:ext cx="336889" cy="355592"/>
            <a:chOff x="3620576" y="2745525"/>
            <a:chExt cx="336889" cy="355592"/>
          </a:xfrm>
        </p:grpSpPr>
        <p:sp>
          <p:nvSpPr>
            <p:cNvPr id="8780" name="Google Shape;8780;p7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1"/>
          <p:cNvGrpSpPr/>
          <p:nvPr/>
        </p:nvGrpSpPr>
        <p:grpSpPr>
          <a:xfrm>
            <a:off x="4107123" y="2760704"/>
            <a:ext cx="380393" cy="363118"/>
            <a:chOff x="4126815" y="2760704"/>
            <a:chExt cx="380393" cy="363118"/>
          </a:xfrm>
        </p:grpSpPr>
        <p:sp>
          <p:nvSpPr>
            <p:cNvPr id="8783" name="Google Shape;8783;p7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71"/>
          <p:cNvGrpSpPr/>
          <p:nvPr/>
        </p:nvGrpSpPr>
        <p:grpSpPr>
          <a:xfrm>
            <a:off x="4656294" y="2745684"/>
            <a:ext cx="381346" cy="368644"/>
            <a:chOff x="4675986" y="2745684"/>
            <a:chExt cx="381346" cy="368644"/>
          </a:xfrm>
        </p:grpSpPr>
        <p:sp>
          <p:nvSpPr>
            <p:cNvPr id="8788" name="Google Shape;8788;p7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71"/>
          <p:cNvGrpSpPr/>
          <p:nvPr/>
        </p:nvGrpSpPr>
        <p:grpSpPr>
          <a:xfrm>
            <a:off x="5200924" y="2791061"/>
            <a:ext cx="373185" cy="302466"/>
            <a:chOff x="5220616" y="2791061"/>
            <a:chExt cx="373185" cy="302466"/>
          </a:xfrm>
        </p:grpSpPr>
        <p:sp>
          <p:nvSpPr>
            <p:cNvPr id="8791" name="Google Shape;8791;p7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71"/>
          <p:cNvGrpSpPr/>
          <p:nvPr/>
        </p:nvGrpSpPr>
        <p:grpSpPr>
          <a:xfrm>
            <a:off x="5768969" y="2772517"/>
            <a:ext cx="284366" cy="344097"/>
            <a:chOff x="5864861" y="2772517"/>
            <a:chExt cx="284366" cy="344097"/>
          </a:xfrm>
        </p:grpSpPr>
        <p:sp>
          <p:nvSpPr>
            <p:cNvPr id="8810" name="Google Shape;8810;p7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6" name="Google Shape;8816;p71"/>
          <p:cNvSpPr/>
          <p:nvPr/>
        </p:nvSpPr>
        <p:spPr>
          <a:xfrm>
            <a:off x="6321177"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7" name="Google Shape;8817;p71"/>
          <p:cNvGrpSpPr/>
          <p:nvPr/>
        </p:nvGrpSpPr>
        <p:grpSpPr>
          <a:xfrm>
            <a:off x="6954467" y="2789537"/>
            <a:ext cx="255247" cy="327458"/>
            <a:chOff x="6974158" y="2789537"/>
            <a:chExt cx="255247" cy="327458"/>
          </a:xfrm>
        </p:grpSpPr>
        <p:sp>
          <p:nvSpPr>
            <p:cNvPr id="8818" name="Google Shape;8818;p7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71"/>
          <p:cNvGrpSpPr/>
          <p:nvPr/>
        </p:nvGrpSpPr>
        <p:grpSpPr>
          <a:xfrm>
            <a:off x="7511005" y="2790299"/>
            <a:ext cx="244291" cy="326314"/>
            <a:chOff x="7530697" y="2790299"/>
            <a:chExt cx="244291" cy="326314"/>
          </a:xfrm>
        </p:grpSpPr>
        <p:sp>
          <p:nvSpPr>
            <p:cNvPr id="8825" name="Google Shape;8825;p7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1"/>
          <p:cNvGrpSpPr/>
          <p:nvPr/>
        </p:nvGrpSpPr>
        <p:grpSpPr>
          <a:xfrm>
            <a:off x="7968499" y="2832248"/>
            <a:ext cx="332348" cy="283985"/>
            <a:chOff x="7988191" y="2832248"/>
            <a:chExt cx="332348" cy="283985"/>
          </a:xfrm>
        </p:grpSpPr>
        <p:sp>
          <p:nvSpPr>
            <p:cNvPr id="8832" name="Google Shape;8832;p7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5" name="Google Shape;8835;p71"/>
          <p:cNvSpPr/>
          <p:nvPr/>
        </p:nvSpPr>
        <p:spPr>
          <a:xfrm>
            <a:off x="2478726"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6" name="Google Shape;8836;p71"/>
          <p:cNvGrpSpPr/>
          <p:nvPr/>
        </p:nvGrpSpPr>
        <p:grpSpPr>
          <a:xfrm>
            <a:off x="3568748" y="3258368"/>
            <a:ext cx="364484" cy="262423"/>
            <a:chOff x="3588440" y="3258368"/>
            <a:chExt cx="364484" cy="262423"/>
          </a:xfrm>
        </p:grpSpPr>
        <p:sp>
          <p:nvSpPr>
            <p:cNvPr id="8837" name="Google Shape;8837;p7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3" name="Google Shape;8843;p71"/>
          <p:cNvSpPr/>
          <p:nvPr/>
        </p:nvSpPr>
        <p:spPr>
          <a:xfrm>
            <a:off x="5243634"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4" name="Google Shape;8844;p71"/>
          <p:cNvGrpSpPr/>
          <p:nvPr/>
        </p:nvGrpSpPr>
        <p:grpSpPr>
          <a:xfrm>
            <a:off x="5746125" y="3227724"/>
            <a:ext cx="364865" cy="324822"/>
            <a:chOff x="5765817" y="3227724"/>
            <a:chExt cx="364865" cy="324822"/>
          </a:xfrm>
        </p:grpSpPr>
        <p:sp>
          <p:nvSpPr>
            <p:cNvPr id="8845" name="Google Shape;8845;p7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71"/>
          <p:cNvGrpSpPr/>
          <p:nvPr/>
        </p:nvGrpSpPr>
        <p:grpSpPr>
          <a:xfrm>
            <a:off x="6208891" y="3237664"/>
            <a:ext cx="446539" cy="303895"/>
            <a:chOff x="6228583" y="3237664"/>
            <a:chExt cx="446539" cy="303895"/>
          </a:xfrm>
        </p:grpSpPr>
        <p:sp>
          <p:nvSpPr>
            <p:cNvPr id="8849" name="Google Shape;8849;p7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71"/>
          <p:cNvGrpSpPr/>
          <p:nvPr/>
        </p:nvGrpSpPr>
        <p:grpSpPr>
          <a:xfrm>
            <a:off x="846170" y="3207306"/>
            <a:ext cx="364484" cy="364897"/>
            <a:chOff x="865862" y="3207306"/>
            <a:chExt cx="364484" cy="364897"/>
          </a:xfrm>
        </p:grpSpPr>
        <p:sp>
          <p:nvSpPr>
            <p:cNvPr id="8867" name="Google Shape;8867;p7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71"/>
          <p:cNvGrpSpPr/>
          <p:nvPr/>
        </p:nvGrpSpPr>
        <p:grpSpPr>
          <a:xfrm>
            <a:off x="1384925" y="3226962"/>
            <a:ext cx="370168" cy="325965"/>
            <a:chOff x="1404617" y="3226962"/>
            <a:chExt cx="370168" cy="325965"/>
          </a:xfrm>
        </p:grpSpPr>
        <p:sp>
          <p:nvSpPr>
            <p:cNvPr id="8882" name="Google Shape;8882;p7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71"/>
          <p:cNvGrpSpPr/>
          <p:nvPr/>
        </p:nvGrpSpPr>
        <p:grpSpPr>
          <a:xfrm>
            <a:off x="1933711" y="3216094"/>
            <a:ext cx="366389" cy="354481"/>
            <a:chOff x="1954741" y="3212419"/>
            <a:chExt cx="366389" cy="354481"/>
          </a:xfrm>
        </p:grpSpPr>
        <p:sp>
          <p:nvSpPr>
            <p:cNvPr id="8892" name="Google Shape;8892;p7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71"/>
          <p:cNvGrpSpPr/>
          <p:nvPr/>
        </p:nvGrpSpPr>
        <p:grpSpPr>
          <a:xfrm>
            <a:off x="3023547" y="3215626"/>
            <a:ext cx="366008" cy="348670"/>
            <a:chOff x="3043239" y="3215626"/>
            <a:chExt cx="366008" cy="348670"/>
          </a:xfrm>
        </p:grpSpPr>
        <p:sp>
          <p:nvSpPr>
            <p:cNvPr id="8900" name="Google Shape;8900;p7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71"/>
          <p:cNvGrpSpPr/>
          <p:nvPr/>
        </p:nvGrpSpPr>
        <p:grpSpPr>
          <a:xfrm>
            <a:off x="4198641" y="3184982"/>
            <a:ext cx="209107" cy="383442"/>
            <a:chOff x="4218333" y="3184982"/>
            <a:chExt cx="209107" cy="383442"/>
          </a:xfrm>
        </p:grpSpPr>
        <p:sp>
          <p:nvSpPr>
            <p:cNvPr id="8903" name="Google Shape;8903;p7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5" name="Google Shape;8905;p71"/>
          <p:cNvSpPr/>
          <p:nvPr/>
        </p:nvSpPr>
        <p:spPr>
          <a:xfrm>
            <a:off x="4797127"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6" name="Google Shape;8906;p71"/>
          <p:cNvGrpSpPr/>
          <p:nvPr/>
        </p:nvGrpSpPr>
        <p:grpSpPr>
          <a:xfrm>
            <a:off x="6876953" y="3216007"/>
            <a:ext cx="322917" cy="347876"/>
            <a:chOff x="6896644" y="3216007"/>
            <a:chExt cx="322917" cy="347876"/>
          </a:xfrm>
        </p:grpSpPr>
        <p:sp>
          <p:nvSpPr>
            <p:cNvPr id="8907" name="Google Shape;8907;p7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71"/>
          <p:cNvGrpSpPr/>
          <p:nvPr/>
        </p:nvGrpSpPr>
        <p:grpSpPr>
          <a:xfrm>
            <a:off x="7409674" y="3223183"/>
            <a:ext cx="334634" cy="333904"/>
            <a:chOff x="7429366" y="3223183"/>
            <a:chExt cx="334634" cy="333904"/>
          </a:xfrm>
        </p:grpSpPr>
        <p:sp>
          <p:nvSpPr>
            <p:cNvPr id="8915" name="Google Shape;8915;p7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7" name="Google Shape;8917;p71"/>
          <p:cNvSpPr/>
          <p:nvPr/>
        </p:nvSpPr>
        <p:spPr>
          <a:xfrm>
            <a:off x="8059604"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8" name="Google Shape;8918;p71"/>
          <p:cNvGrpSpPr/>
          <p:nvPr/>
        </p:nvGrpSpPr>
        <p:grpSpPr>
          <a:xfrm>
            <a:off x="5196764" y="3725484"/>
            <a:ext cx="356196" cy="265631"/>
            <a:chOff x="5216456" y="3725484"/>
            <a:chExt cx="356196" cy="265631"/>
          </a:xfrm>
        </p:grpSpPr>
        <p:sp>
          <p:nvSpPr>
            <p:cNvPr id="8919" name="Google Shape;8919;p7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71"/>
          <p:cNvGrpSpPr/>
          <p:nvPr/>
        </p:nvGrpSpPr>
        <p:grpSpPr>
          <a:xfrm>
            <a:off x="6829701" y="3733994"/>
            <a:ext cx="355053" cy="248038"/>
            <a:chOff x="6849393" y="3733994"/>
            <a:chExt cx="355053" cy="248038"/>
          </a:xfrm>
        </p:grpSpPr>
        <p:sp>
          <p:nvSpPr>
            <p:cNvPr id="8922" name="Google Shape;8922;p7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71"/>
          <p:cNvGrpSpPr/>
          <p:nvPr/>
        </p:nvGrpSpPr>
        <p:grpSpPr>
          <a:xfrm>
            <a:off x="7899305" y="3714687"/>
            <a:ext cx="392111" cy="280206"/>
            <a:chOff x="7918997" y="3714687"/>
            <a:chExt cx="392111" cy="280206"/>
          </a:xfrm>
        </p:grpSpPr>
        <p:sp>
          <p:nvSpPr>
            <p:cNvPr id="8928" name="Google Shape;8928;p7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3" name="Google Shape;8933;p71"/>
          <p:cNvSpPr/>
          <p:nvPr/>
        </p:nvSpPr>
        <p:spPr>
          <a:xfrm>
            <a:off x="847662"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4" name="Google Shape;8934;p71"/>
          <p:cNvGrpSpPr/>
          <p:nvPr/>
        </p:nvGrpSpPr>
        <p:grpSpPr>
          <a:xfrm>
            <a:off x="1389085" y="3680964"/>
            <a:ext cx="357720" cy="355148"/>
            <a:chOff x="1408777" y="3680964"/>
            <a:chExt cx="357720" cy="355148"/>
          </a:xfrm>
        </p:grpSpPr>
        <p:sp>
          <p:nvSpPr>
            <p:cNvPr id="8935" name="Google Shape;8935;p7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71"/>
          <p:cNvGrpSpPr/>
          <p:nvPr/>
        </p:nvGrpSpPr>
        <p:grpSpPr>
          <a:xfrm>
            <a:off x="1933144" y="3680964"/>
            <a:ext cx="357720" cy="355148"/>
            <a:chOff x="1952836" y="3680964"/>
            <a:chExt cx="357720" cy="355148"/>
          </a:xfrm>
        </p:grpSpPr>
        <p:sp>
          <p:nvSpPr>
            <p:cNvPr id="8941" name="Google Shape;8941;p7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1"/>
          <p:cNvGrpSpPr/>
          <p:nvPr/>
        </p:nvGrpSpPr>
        <p:grpSpPr>
          <a:xfrm>
            <a:off x="2477202" y="3680964"/>
            <a:ext cx="357720" cy="355148"/>
            <a:chOff x="2496894" y="3680964"/>
            <a:chExt cx="357720" cy="355148"/>
          </a:xfrm>
        </p:grpSpPr>
        <p:sp>
          <p:nvSpPr>
            <p:cNvPr id="8947" name="Google Shape;8947;p7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71"/>
          <p:cNvGrpSpPr/>
          <p:nvPr/>
        </p:nvGrpSpPr>
        <p:grpSpPr>
          <a:xfrm>
            <a:off x="3021292" y="3681059"/>
            <a:ext cx="356164" cy="355815"/>
            <a:chOff x="3040984" y="3681059"/>
            <a:chExt cx="356164" cy="355815"/>
          </a:xfrm>
        </p:grpSpPr>
        <p:sp>
          <p:nvSpPr>
            <p:cNvPr id="8953" name="Google Shape;8953;p7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71"/>
          <p:cNvGrpSpPr/>
          <p:nvPr/>
        </p:nvGrpSpPr>
        <p:grpSpPr>
          <a:xfrm>
            <a:off x="3564589" y="3699191"/>
            <a:ext cx="358069" cy="317995"/>
            <a:chOff x="3584280" y="3699191"/>
            <a:chExt cx="358069" cy="317995"/>
          </a:xfrm>
        </p:grpSpPr>
        <p:sp>
          <p:nvSpPr>
            <p:cNvPr id="8957" name="Google Shape;8957;p7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71"/>
          <p:cNvGrpSpPr/>
          <p:nvPr/>
        </p:nvGrpSpPr>
        <p:grpSpPr>
          <a:xfrm>
            <a:off x="4109790" y="3681059"/>
            <a:ext cx="355402" cy="354291"/>
            <a:chOff x="4129482" y="3681059"/>
            <a:chExt cx="355402" cy="354291"/>
          </a:xfrm>
        </p:grpSpPr>
        <p:sp>
          <p:nvSpPr>
            <p:cNvPr id="8962" name="Google Shape;8962;p7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71"/>
          <p:cNvGrpSpPr/>
          <p:nvPr/>
        </p:nvGrpSpPr>
        <p:grpSpPr>
          <a:xfrm>
            <a:off x="4653849" y="3680297"/>
            <a:ext cx="355434" cy="355815"/>
            <a:chOff x="4673540" y="3680297"/>
            <a:chExt cx="355434" cy="355815"/>
          </a:xfrm>
        </p:grpSpPr>
        <p:sp>
          <p:nvSpPr>
            <p:cNvPr id="8967" name="Google Shape;8967;p7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71"/>
          <p:cNvGrpSpPr/>
          <p:nvPr/>
        </p:nvGrpSpPr>
        <p:grpSpPr>
          <a:xfrm>
            <a:off x="5759716" y="3699191"/>
            <a:ext cx="317645" cy="318757"/>
            <a:chOff x="5779408" y="3699191"/>
            <a:chExt cx="317645" cy="318757"/>
          </a:xfrm>
        </p:grpSpPr>
        <p:sp>
          <p:nvSpPr>
            <p:cNvPr id="8971" name="Google Shape;8971;p7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3" name="Google Shape;8973;p71"/>
          <p:cNvSpPr/>
          <p:nvPr/>
        </p:nvSpPr>
        <p:spPr>
          <a:xfrm>
            <a:off x="6284881"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4" name="Google Shape;8974;p71"/>
          <p:cNvGrpSpPr/>
          <p:nvPr/>
        </p:nvGrpSpPr>
        <p:grpSpPr>
          <a:xfrm>
            <a:off x="7370743" y="3680868"/>
            <a:ext cx="372073" cy="355243"/>
            <a:chOff x="7390435" y="3680868"/>
            <a:chExt cx="372073" cy="355243"/>
          </a:xfrm>
        </p:grpSpPr>
        <p:sp>
          <p:nvSpPr>
            <p:cNvPr id="8975" name="Google Shape;8975;p7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1"/>
          <p:cNvGrpSpPr/>
          <p:nvPr/>
        </p:nvGrpSpPr>
        <p:grpSpPr>
          <a:xfrm>
            <a:off x="1656276" y="4125629"/>
            <a:ext cx="374709" cy="374010"/>
            <a:chOff x="1421638" y="4125629"/>
            <a:chExt cx="374709" cy="374010"/>
          </a:xfrm>
        </p:grpSpPr>
        <p:sp>
          <p:nvSpPr>
            <p:cNvPr id="8982" name="Google Shape;8982;p7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1"/>
          <p:cNvGrpSpPr/>
          <p:nvPr/>
        </p:nvGrpSpPr>
        <p:grpSpPr>
          <a:xfrm>
            <a:off x="2207892" y="4156304"/>
            <a:ext cx="357720" cy="342192"/>
            <a:chOff x="1973254" y="4156304"/>
            <a:chExt cx="357720" cy="342192"/>
          </a:xfrm>
        </p:grpSpPr>
        <p:sp>
          <p:nvSpPr>
            <p:cNvPr id="8985" name="Google Shape;8985;p7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71"/>
          <p:cNvGrpSpPr/>
          <p:nvPr/>
        </p:nvGrpSpPr>
        <p:grpSpPr>
          <a:xfrm>
            <a:off x="2758397" y="4135505"/>
            <a:ext cx="341049" cy="340318"/>
            <a:chOff x="2523759" y="4135505"/>
            <a:chExt cx="341049" cy="340318"/>
          </a:xfrm>
        </p:grpSpPr>
        <p:sp>
          <p:nvSpPr>
            <p:cNvPr id="8992" name="Google Shape;8992;p7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71"/>
          <p:cNvGrpSpPr/>
          <p:nvPr/>
        </p:nvGrpSpPr>
        <p:grpSpPr>
          <a:xfrm>
            <a:off x="3275241" y="4130360"/>
            <a:ext cx="392079" cy="350353"/>
            <a:chOff x="3040603" y="4130360"/>
            <a:chExt cx="392079" cy="350353"/>
          </a:xfrm>
        </p:grpSpPr>
        <p:sp>
          <p:nvSpPr>
            <p:cNvPr id="8995" name="Google Shape;8995;p7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71"/>
          <p:cNvGrpSpPr/>
          <p:nvPr/>
        </p:nvGrpSpPr>
        <p:grpSpPr>
          <a:xfrm>
            <a:off x="3896782" y="4135505"/>
            <a:ext cx="232955" cy="340318"/>
            <a:chOff x="3662144" y="4135505"/>
            <a:chExt cx="232955" cy="340318"/>
          </a:xfrm>
        </p:grpSpPr>
        <p:sp>
          <p:nvSpPr>
            <p:cNvPr id="9006" name="Google Shape;9006;p7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71"/>
          <p:cNvGrpSpPr/>
          <p:nvPr/>
        </p:nvGrpSpPr>
        <p:grpSpPr>
          <a:xfrm>
            <a:off x="4383776" y="4121151"/>
            <a:ext cx="344065" cy="368644"/>
            <a:chOff x="4149138" y="4121151"/>
            <a:chExt cx="344065" cy="368644"/>
          </a:xfrm>
        </p:grpSpPr>
        <p:sp>
          <p:nvSpPr>
            <p:cNvPr id="9011" name="Google Shape;9011;p7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3" name="Google Shape;9023;p71"/>
          <p:cNvSpPr/>
          <p:nvPr/>
        </p:nvSpPr>
        <p:spPr>
          <a:xfrm>
            <a:off x="4926692"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4" name="Google Shape;9024;p71"/>
          <p:cNvGrpSpPr/>
          <p:nvPr/>
        </p:nvGrpSpPr>
        <p:grpSpPr>
          <a:xfrm>
            <a:off x="5440900" y="4174817"/>
            <a:ext cx="397763" cy="262804"/>
            <a:chOff x="5206262" y="4174817"/>
            <a:chExt cx="397763" cy="262804"/>
          </a:xfrm>
        </p:grpSpPr>
        <p:sp>
          <p:nvSpPr>
            <p:cNvPr id="9025" name="Google Shape;9025;p7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71"/>
          <p:cNvGrpSpPr/>
          <p:nvPr/>
        </p:nvGrpSpPr>
        <p:grpSpPr>
          <a:xfrm>
            <a:off x="5962254" y="4204699"/>
            <a:ext cx="440505" cy="290018"/>
            <a:chOff x="5727616" y="4204699"/>
            <a:chExt cx="440505" cy="290018"/>
          </a:xfrm>
        </p:grpSpPr>
        <p:sp>
          <p:nvSpPr>
            <p:cNvPr id="9033" name="Google Shape;9033;p7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71"/>
          <p:cNvGrpSpPr/>
          <p:nvPr/>
        </p:nvGrpSpPr>
        <p:grpSpPr>
          <a:xfrm>
            <a:off x="6644701" y="4135124"/>
            <a:ext cx="159950" cy="364516"/>
            <a:chOff x="6410063" y="4135124"/>
            <a:chExt cx="159950" cy="364516"/>
          </a:xfrm>
        </p:grpSpPr>
        <p:sp>
          <p:nvSpPr>
            <p:cNvPr id="9042" name="Google Shape;9042;p7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71"/>
          <p:cNvGrpSpPr/>
          <p:nvPr/>
        </p:nvGrpSpPr>
        <p:grpSpPr>
          <a:xfrm>
            <a:off x="7159290" y="4135505"/>
            <a:ext cx="214378" cy="364135"/>
            <a:chOff x="6924652" y="4135505"/>
            <a:chExt cx="214378" cy="364135"/>
          </a:xfrm>
        </p:grpSpPr>
        <p:sp>
          <p:nvSpPr>
            <p:cNvPr id="9047" name="Google Shape;9047;p7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1"/>
          <p:cNvGrpSpPr/>
          <p:nvPr/>
        </p:nvGrpSpPr>
        <p:grpSpPr>
          <a:xfrm>
            <a:off x="7619389" y="4147984"/>
            <a:ext cx="380012" cy="351274"/>
            <a:chOff x="7384751" y="4147984"/>
            <a:chExt cx="380012" cy="351274"/>
          </a:xfrm>
        </p:grpSpPr>
        <p:sp>
          <p:nvSpPr>
            <p:cNvPr id="9052" name="Google Shape;9052;p7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7" name="Google Shape;9057;p71"/>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58" name="Google Shape;9058;p7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059" name="Google Shape;9059;p71"/>
          <p:cNvGrpSpPr/>
          <p:nvPr/>
        </p:nvGrpSpPr>
        <p:grpSpPr>
          <a:xfrm>
            <a:off x="1105215" y="4124000"/>
            <a:ext cx="374177" cy="374263"/>
            <a:chOff x="775325" y="4143525"/>
            <a:chExt cx="468776" cy="468884"/>
          </a:xfrm>
        </p:grpSpPr>
        <p:sp>
          <p:nvSpPr>
            <p:cNvPr id="9060" name="Google Shape;9060;p71"/>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1"/>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1"/>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1"/>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7" name="Shape 9067"/>
        <p:cNvGrpSpPr/>
        <p:nvPr/>
      </p:nvGrpSpPr>
      <p:grpSpPr>
        <a:xfrm>
          <a:off x="0" y="0"/>
          <a:ext cx="0" cy="0"/>
          <a:chOff x="0" y="0"/>
          <a:chExt cx="0" cy="0"/>
        </a:xfrm>
      </p:grpSpPr>
      <p:grpSp>
        <p:nvGrpSpPr>
          <p:cNvPr id="9068" name="Google Shape;9068;p72"/>
          <p:cNvGrpSpPr/>
          <p:nvPr/>
        </p:nvGrpSpPr>
        <p:grpSpPr>
          <a:xfrm>
            <a:off x="1989449" y="4101269"/>
            <a:ext cx="374774" cy="346073"/>
            <a:chOff x="1989449" y="4282269"/>
            <a:chExt cx="374774" cy="346073"/>
          </a:xfrm>
        </p:grpSpPr>
        <p:sp>
          <p:nvSpPr>
            <p:cNvPr id="9069" name="Google Shape;9069;p7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72"/>
          <p:cNvGrpSpPr/>
          <p:nvPr/>
        </p:nvGrpSpPr>
        <p:grpSpPr>
          <a:xfrm>
            <a:off x="2487439" y="4099740"/>
            <a:ext cx="198775" cy="348972"/>
            <a:chOff x="2487439" y="4280740"/>
            <a:chExt cx="198775" cy="348972"/>
          </a:xfrm>
        </p:grpSpPr>
        <p:sp>
          <p:nvSpPr>
            <p:cNvPr id="9075" name="Google Shape;9075;p7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72"/>
          <p:cNvGrpSpPr/>
          <p:nvPr/>
        </p:nvGrpSpPr>
        <p:grpSpPr>
          <a:xfrm>
            <a:off x="2810958" y="4092923"/>
            <a:ext cx="353145" cy="361873"/>
            <a:chOff x="2810958" y="4273923"/>
            <a:chExt cx="353145" cy="361873"/>
          </a:xfrm>
        </p:grpSpPr>
        <p:sp>
          <p:nvSpPr>
            <p:cNvPr id="9080" name="Google Shape;9080;p7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72"/>
          <p:cNvGrpSpPr/>
          <p:nvPr/>
        </p:nvGrpSpPr>
        <p:grpSpPr>
          <a:xfrm>
            <a:off x="6275635" y="4101651"/>
            <a:ext cx="209383" cy="366778"/>
            <a:chOff x="6275635" y="4282651"/>
            <a:chExt cx="209383" cy="366778"/>
          </a:xfrm>
        </p:grpSpPr>
        <p:sp>
          <p:nvSpPr>
            <p:cNvPr id="9088" name="Google Shape;9088;p7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72"/>
          <p:cNvGrpSpPr/>
          <p:nvPr/>
        </p:nvGrpSpPr>
        <p:grpSpPr>
          <a:xfrm>
            <a:off x="6701186" y="4102033"/>
            <a:ext cx="280292" cy="366396"/>
            <a:chOff x="6701186" y="4283033"/>
            <a:chExt cx="280292" cy="366396"/>
          </a:xfrm>
        </p:grpSpPr>
        <p:sp>
          <p:nvSpPr>
            <p:cNvPr id="9091" name="Google Shape;9091;p7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72"/>
          <p:cNvGrpSpPr/>
          <p:nvPr/>
        </p:nvGrpSpPr>
        <p:grpSpPr>
          <a:xfrm>
            <a:off x="2609571" y="3643958"/>
            <a:ext cx="373627" cy="347347"/>
            <a:chOff x="2609571" y="3824958"/>
            <a:chExt cx="373627" cy="347347"/>
          </a:xfrm>
        </p:grpSpPr>
        <p:sp>
          <p:nvSpPr>
            <p:cNvPr id="9094" name="Google Shape;9094;p7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6" name="Google Shape;9096;p72"/>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7" name="Google Shape;9097;p72"/>
          <p:cNvGrpSpPr/>
          <p:nvPr/>
        </p:nvGrpSpPr>
        <p:grpSpPr>
          <a:xfrm>
            <a:off x="916127" y="3626056"/>
            <a:ext cx="221902" cy="380795"/>
            <a:chOff x="916127" y="3807056"/>
            <a:chExt cx="221902" cy="380795"/>
          </a:xfrm>
        </p:grpSpPr>
        <p:sp>
          <p:nvSpPr>
            <p:cNvPr id="9098" name="Google Shape;9098;p7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2" name="Google Shape;9102;p72"/>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2"/>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4" name="Google Shape;9104;p72"/>
          <p:cNvGrpSpPr/>
          <p:nvPr/>
        </p:nvGrpSpPr>
        <p:grpSpPr>
          <a:xfrm>
            <a:off x="3513010" y="3635134"/>
            <a:ext cx="362223" cy="361108"/>
            <a:chOff x="3513010" y="3816134"/>
            <a:chExt cx="362223" cy="361108"/>
          </a:xfrm>
        </p:grpSpPr>
        <p:sp>
          <p:nvSpPr>
            <p:cNvPr id="9105" name="Google Shape;9105;p7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72"/>
          <p:cNvGrpSpPr/>
          <p:nvPr/>
        </p:nvGrpSpPr>
        <p:grpSpPr>
          <a:xfrm>
            <a:off x="3950316" y="3639307"/>
            <a:ext cx="369805" cy="353782"/>
            <a:chOff x="3950316" y="3820307"/>
            <a:chExt cx="369805" cy="353782"/>
          </a:xfrm>
        </p:grpSpPr>
        <p:sp>
          <p:nvSpPr>
            <p:cNvPr id="9110" name="Google Shape;9110;p7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72"/>
          <p:cNvGrpSpPr/>
          <p:nvPr/>
        </p:nvGrpSpPr>
        <p:grpSpPr>
          <a:xfrm>
            <a:off x="1761909" y="3630961"/>
            <a:ext cx="307974" cy="371716"/>
            <a:chOff x="1761909" y="3811961"/>
            <a:chExt cx="307974" cy="371716"/>
          </a:xfrm>
        </p:grpSpPr>
        <p:sp>
          <p:nvSpPr>
            <p:cNvPr id="9115" name="Google Shape;9115;p7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72"/>
          <p:cNvGrpSpPr/>
          <p:nvPr/>
        </p:nvGrpSpPr>
        <p:grpSpPr>
          <a:xfrm>
            <a:off x="5373342" y="3627935"/>
            <a:ext cx="231395" cy="353145"/>
            <a:chOff x="5373342" y="3808935"/>
            <a:chExt cx="231395" cy="353145"/>
          </a:xfrm>
        </p:grpSpPr>
        <p:sp>
          <p:nvSpPr>
            <p:cNvPr id="9126" name="Google Shape;9126;p7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5" name="Google Shape;9135;p72"/>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6" name="Google Shape;9136;p72"/>
          <p:cNvGrpSpPr/>
          <p:nvPr/>
        </p:nvGrpSpPr>
        <p:grpSpPr>
          <a:xfrm>
            <a:off x="5833775" y="3628445"/>
            <a:ext cx="235185" cy="352253"/>
            <a:chOff x="5833775" y="3809445"/>
            <a:chExt cx="235185" cy="352253"/>
          </a:xfrm>
        </p:grpSpPr>
        <p:sp>
          <p:nvSpPr>
            <p:cNvPr id="9137" name="Google Shape;9137;p7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72"/>
          <p:cNvGrpSpPr/>
          <p:nvPr/>
        </p:nvGrpSpPr>
        <p:grpSpPr>
          <a:xfrm>
            <a:off x="4942472" y="3628318"/>
            <a:ext cx="238976" cy="352762"/>
            <a:chOff x="4942472" y="3809318"/>
            <a:chExt cx="238976" cy="352762"/>
          </a:xfrm>
        </p:grpSpPr>
        <p:sp>
          <p:nvSpPr>
            <p:cNvPr id="9141" name="Google Shape;9141;p7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72"/>
          <p:cNvGrpSpPr/>
          <p:nvPr/>
        </p:nvGrpSpPr>
        <p:grpSpPr>
          <a:xfrm>
            <a:off x="6266525" y="3626788"/>
            <a:ext cx="260223" cy="353527"/>
            <a:chOff x="6266525" y="3807788"/>
            <a:chExt cx="260223" cy="353527"/>
          </a:xfrm>
        </p:grpSpPr>
        <p:sp>
          <p:nvSpPr>
            <p:cNvPr id="9149" name="Google Shape;9149;p7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3" name="Google Shape;9153;p72"/>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4" name="Google Shape;9154;p72"/>
          <p:cNvGrpSpPr/>
          <p:nvPr/>
        </p:nvGrpSpPr>
        <p:grpSpPr>
          <a:xfrm>
            <a:off x="7184363" y="3628604"/>
            <a:ext cx="202184" cy="352762"/>
            <a:chOff x="7184363" y="3809604"/>
            <a:chExt cx="202184" cy="352762"/>
          </a:xfrm>
        </p:grpSpPr>
        <p:sp>
          <p:nvSpPr>
            <p:cNvPr id="9155" name="Google Shape;9155;p7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72"/>
          <p:cNvGrpSpPr/>
          <p:nvPr/>
        </p:nvGrpSpPr>
        <p:grpSpPr>
          <a:xfrm>
            <a:off x="7571624" y="3627935"/>
            <a:ext cx="292047" cy="352762"/>
            <a:chOff x="7571624" y="3808935"/>
            <a:chExt cx="292047" cy="352762"/>
          </a:xfrm>
        </p:grpSpPr>
        <p:sp>
          <p:nvSpPr>
            <p:cNvPr id="9158" name="Google Shape;9158;p7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72"/>
          <p:cNvGrpSpPr/>
          <p:nvPr/>
        </p:nvGrpSpPr>
        <p:grpSpPr>
          <a:xfrm>
            <a:off x="2174559" y="3175116"/>
            <a:ext cx="364135" cy="359930"/>
            <a:chOff x="2174559" y="3356116"/>
            <a:chExt cx="364135" cy="359930"/>
          </a:xfrm>
        </p:grpSpPr>
        <p:sp>
          <p:nvSpPr>
            <p:cNvPr id="9165" name="Google Shape;9165;p7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72"/>
          <p:cNvGrpSpPr/>
          <p:nvPr/>
        </p:nvGrpSpPr>
        <p:grpSpPr>
          <a:xfrm>
            <a:off x="1731934" y="3174639"/>
            <a:ext cx="368371" cy="361554"/>
            <a:chOff x="1731934" y="3355639"/>
            <a:chExt cx="368371" cy="361554"/>
          </a:xfrm>
        </p:grpSpPr>
        <p:sp>
          <p:nvSpPr>
            <p:cNvPr id="9168" name="Google Shape;9168;p7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72"/>
          <p:cNvGrpSpPr/>
          <p:nvPr/>
        </p:nvGrpSpPr>
        <p:grpSpPr>
          <a:xfrm>
            <a:off x="3990517" y="3173173"/>
            <a:ext cx="279559" cy="363402"/>
            <a:chOff x="3990517" y="3354173"/>
            <a:chExt cx="279559" cy="363402"/>
          </a:xfrm>
        </p:grpSpPr>
        <p:sp>
          <p:nvSpPr>
            <p:cNvPr id="9171" name="Google Shape;9171;p7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72"/>
          <p:cNvGrpSpPr/>
          <p:nvPr/>
        </p:nvGrpSpPr>
        <p:grpSpPr>
          <a:xfrm>
            <a:off x="3497847" y="3236374"/>
            <a:ext cx="379680" cy="237606"/>
            <a:chOff x="3497847" y="3417374"/>
            <a:chExt cx="379680" cy="237606"/>
          </a:xfrm>
        </p:grpSpPr>
        <p:sp>
          <p:nvSpPr>
            <p:cNvPr id="9175" name="Google Shape;9175;p7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72"/>
          <p:cNvGrpSpPr/>
          <p:nvPr/>
        </p:nvGrpSpPr>
        <p:grpSpPr>
          <a:xfrm>
            <a:off x="2612597" y="3186075"/>
            <a:ext cx="376271" cy="337982"/>
            <a:chOff x="2612597" y="3367075"/>
            <a:chExt cx="376271" cy="337982"/>
          </a:xfrm>
        </p:grpSpPr>
        <p:sp>
          <p:nvSpPr>
            <p:cNvPr id="9180" name="Google Shape;9180;p7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72"/>
          <p:cNvGrpSpPr/>
          <p:nvPr/>
        </p:nvGrpSpPr>
        <p:grpSpPr>
          <a:xfrm>
            <a:off x="3071914" y="3183431"/>
            <a:ext cx="343652" cy="342505"/>
            <a:chOff x="3071914" y="3364431"/>
            <a:chExt cx="343652" cy="342505"/>
          </a:xfrm>
        </p:grpSpPr>
        <p:sp>
          <p:nvSpPr>
            <p:cNvPr id="9183" name="Google Shape;9183;p7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72"/>
          <p:cNvGrpSpPr/>
          <p:nvPr/>
        </p:nvGrpSpPr>
        <p:grpSpPr>
          <a:xfrm>
            <a:off x="897141" y="3178875"/>
            <a:ext cx="257962" cy="352762"/>
            <a:chOff x="897141" y="3359875"/>
            <a:chExt cx="257962" cy="352762"/>
          </a:xfrm>
        </p:grpSpPr>
        <p:sp>
          <p:nvSpPr>
            <p:cNvPr id="9189" name="Google Shape;9189;p7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72"/>
          <p:cNvGrpSpPr/>
          <p:nvPr/>
        </p:nvGrpSpPr>
        <p:grpSpPr>
          <a:xfrm>
            <a:off x="1333682" y="3163330"/>
            <a:ext cx="271213" cy="383088"/>
            <a:chOff x="1333682" y="3344330"/>
            <a:chExt cx="271213" cy="383088"/>
          </a:xfrm>
        </p:grpSpPr>
        <p:sp>
          <p:nvSpPr>
            <p:cNvPr id="9198" name="Google Shape;9198;p7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72"/>
          <p:cNvGrpSpPr/>
          <p:nvPr/>
        </p:nvGrpSpPr>
        <p:grpSpPr>
          <a:xfrm>
            <a:off x="6664394" y="3165974"/>
            <a:ext cx="353113" cy="351998"/>
            <a:chOff x="6664394" y="3346974"/>
            <a:chExt cx="353113" cy="351998"/>
          </a:xfrm>
        </p:grpSpPr>
        <p:sp>
          <p:nvSpPr>
            <p:cNvPr id="9210" name="Google Shape;9210;p7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72"/>
          <p:cNvGrpSpPr/>
          <p:nvPr/>
        </p:nvGrpSpPr>
        <p:grpSpPr>
          <a:xfrm>
            <a:off x="849741" y="1778307"/>
            <a:ext cx="399398" cy="375443"/>
            <a:chOff x="849741" y="1959307"/>
            <a:chExt cx="399398" cy="375443"/>
          </a:xfrm>
        </p:grpSpPr>
        <p:sp>
          <p:nvSpPr>
            <p:cNvPr id="9216" name="Google Shape;9216;p7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72"/>
          <p:cNvGrpSpPr/>
          <p:nvPr/>
        </p:nvGrpSpPr>
        <p:grpSpPr>
          <a:xfrm>
            <a:off x="1284212" y="1782766"/>
            <a:ext cx="379489" cy="366046"/>
            <a:chOff x="1284212" y="1963766"/>
            <a:chExt cx="379489" cy="366046"/>
          </a:xfrm>
        </p:grpSpPr>
        <p:sp>
          <p:nvSpPr>
            <p:cNvPr id="9219" name="Google Shape;9219;p7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72"/>
          <p:cNvGrpSpPr/>
          <p:nvPr/>
        </p:nvGrpSpPr>
        <p:grpSpPr>
          <a:xfrm>
            <a:off x="3037766" y="1788564"/>
            <a:ext cx="370219" cy="354928"/>
            <a:chOff x="3037766" y="1969564"/>
            <a:chExt cx="370219" cy="354928"/>
          </a:xfrm>
        </p:grpSpPr>
        <p:sp>
          <p:nvSpPr>
            <p:cNvPr id="9222" name="Google Shape;9222;p7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2"/>
          <p:cNvGrpSpPr/>
          <p:nvPr/>
        </p:nvGrpSpPr>
        <p:grpSpPr>
          <a:xfrm>
            <a:off x="3982553" y="1790730"/>
            <a:ext cx="304566" cy="350501"/>
            <a:chOff x="3982553" y="1971730"/>
            <a:chExt cx="304566" cy="350501"/>
          </a:xfrm>
        </p:grpSpPr>
        <p:sp>
          <p:nvSpPr>
            <p:cNvPr id="9227" name="Google Shape;9227;p7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2"/>
          <p:cNvGrpSpPr/>
          <p:nvPr/>
        </p:nvGrpSpPr>
        <p:grpSpPr>
          <a:xfrm>
            <a:off x="2567841" y="1813124"/>
            <a:ext cx="399812" cy="306477"/>
            <a:chOff x="2567841" y="1994124"/>
            <a:chExt cx="399812" cy="306477"/>
          </a:xfrm>
        </p:grpSpPr>
        <p:sp>
          <p:nvSpPr>
            <p:cNvPr id="9230" name="Google Shape;9230;p7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72"/>
          <p:cNvGrpSpPr/>
          <p:nvPr/>
        </p:nvGrpSpPr>
        <p:grpSpPr>
          <a:xfrm>
            <a:off x="2212084" y="1779358"/>
            <a:ext cx="324698" cy="372863"/>
            <a:chOff x="2212084" y="1960358"/>
            <a:chExt cx="324698" cy="372863"/>
          </a:xfrm>
        </p:grpSpPr>
        <p:sp>
          <p:nvSpPr>
            <p:cNvPr id="9234" name="Google Shape;9234;p7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72"/>
          <p:cNvGrpSpPr/>
          <p:nvPr/>
        </p:nvGrpSpPr>
        <p:grpSpPr>
          <a:xfrm>
            <a:off x="1805901" y="1779358"/>
            <a:ext cx="284847" cy="373627"/>
            <a:chOff x="1805901" y="1960358"/>
            <a:chExt cx="284847" cy="373627"/>
          </a:xfrm>
        </p:grpSpPr>
        <p:sp>
          <p:nvSpPr>
            <p:cNvPr id="9238" name="Google Shape;9238;p7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0" name="Google Shape;9240;p72"/>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2"/>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2"/>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3" name="Google Shape;9243;p72"/>
          <p:cNvGrpSpPr/>
          <p:nvPr/>
        </p:nvGrpSpPr>
        <p:grpSpPr>
          <a:xfrm>
            <a:off x="6656812" y="1848388"/>
            <a:ext cx="368690" cy="245793"/>
            <a:chOff x="6656812" y="2029388"/>
            <a:chExt cx="368690" cy="245793"/>
          </a:xfrm>
        </p:grpSpPr>
        <p:sp>
          <p:nvSpPr>
            <p:cNvPr id="9244" name="Google Shape;9244;p7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72"/>
          <p:cNvGrpSpPr/>
          <p:nvPr/>
        </p:nvGrpSpPr>
        <p:grpSpPr>
          <a:xfrm>
            <a:off x="4869651" y="1831218"/>
            <a:ext cx="376654" cy="281566"/>
            <a:chOff x="4869651" y="2012218"/>
            <a:chExt cx="376654" cy="281566"/>
          </a:xfrm>
        </p:grpSpPr>
        <p:sp>
          <p:nvSpPr>
            <p:cNvPr id="9255" name="Google Shape;9255;p7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72"/>
          <p:cNvGrpSpPr/>
          <p:nvPr/>
        </p:nvGrpSpPr>
        <p:grpSpPr>
          <a:xfrm>
            <a:off x="5306224" y="1831313"/>
            <a:ext cx="367925" cy="281694"/>
            <a:chOff x="5306224" y="2012313"/>
            <a:chExt cx="367925" cy="281694"/>
          </a:xfrm>
        </p:grpSpPr>
        <p:sp>
          <p:nvSpPr>
            <p:cNvPr id="9260" name="Google Shape;9260;p7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2" name="Google Shape;9262;p72"/>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3" name="Google Shape;9263;p72"/>
          <p:cNvGrpSpPr/>
          <p:nvPr/>
        </p:nvGrpSpPr>
        <p:grpSpPr>
          <a:xfrm>
            <a:off x="6195998" y="1802102"/>
            <a:ext cx="368308" cy="338746"/>
            <a:chOff x="6195998" y="1983102"/>
            <a:chExt cx="368308" cy="338746"/>
          </a:xfrm>
        </p:grpSpPr>
        <p:sp>
          <p:nvSpPr>
            <p:cNvPr id="9264" name="Google Shape;9264;p7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72"/>
          <p:cNvGrpSpPr/>
          <p:nvPr/>
        </p:nvGrpSpPr>
        <p:grpSpPr>
          <a:xfrm>
            <a:off x="7542031" y="1830835"/>
            <a:ext cx="369072" cy="280037"/>
            <a:chOff x="7542031" y="2011835"/>
            <a:chExt cx="369072" cy="280037"/>
          </a:xfrm>
        </p:grpSpPr>
        <p:sp>
          <p:nvSpPr>
            <p:cNvPr id="9268" name="Google Shape;9268;p7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72"/>
          <p:cNvGrpSpPr/>
          <p:nvPr/>
        </p:nvGrpSpPr>
        <p:grpSpPr>
          <a:xfrm>
            <a:off x="8010427" y="3167503"/>
            <a:ext cx="278795" cy="351615"/>
            <a:chOff x="8010427" y="3348503"/>
            <a:chExt cx="278795" cy="351615"/>
          </a:xfrm>
        </p:grpSpPr>
        <p:sp>
          <p:nvSpPr>
            <p:cNvPr id="9278" name="Google Shape;9278;p7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2" name="Google Shape;9282;p72"/>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3" name="Google Shape;9283;p72"/>
          <p:cNvGrpSpPr/>
          <p:nvPr/>
        </p:nvGrpSpPr>
        <p:grpSpPr>
          <a:xfrm>
            <a:off x="7141900" y="3168204"/>
            <a:ext cx="281057" cy="351010"/>
            <a:chOff x="7141900" y="3349204"/>
            <a:chExt cx="281057" cy="351010"/>
          </a:xfrm>
        </p:grpSpPr>
        <p:sp>
          <p:nvSpPr>
            <p:cNvPr id="9284" name="Google Shape;9284;p7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72"/>
          <p:cNvGrpSpPr/>
          <p:nvPr/>
        </p:nvGrpSpPr>
        <p:grpSpPr>
          <a:xfrm>
            <a:off x="5314188" y="3169032"/>
            <a:ext cx="363752" cy="353113"/>
            <a:chOff x="5314188" y="3350032"/>
            <a:chExt cx="363752" cy="353113"/>
          </a:xfrm>
        </p:grpSpPr>
        <p:sp>
          <p:nvSpPr>
            <p:cNvPr id="9288" name="Google Shape;9288;p7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72"/>
          <p:cNvGrpSpPr/>
          <p:nvPr/>
        </p:nvGrpSpPr>
        <p:grpSpPr>
          <a:xfrm>
            <a:off x="5829984" y="3169032"/>
            <a:ext cx="220755" cy="352348"/>
            <a:chOff x="5829984" y="3350032"/>
            <a:chExt cx="220755" cy="352348"/>
          </a:xfrm>
        </p:grpSpPr>
        <p:sp>
          <p:nvSpPr>
            <p:cNvPr id="9291" name="Google Shape;9291;p7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72"/>
          <p:cNvGrpSpPr/>
          <p:nvPr/>
        </p:nvGrpSpPr>
        <p:grpSpPr>
          <a:xfrm>
            <a:off x="4882170" y="3168841"/>
            <a:ext cx="358464" cy="352316"/>
            <a:chOff x="4882170" y="3349841"/>
            <a:chExt cx="358464" cy="352316"/>
          </a:xfrm>
        </p:grpSpPr>
        <p:sp>
          <p:nvSpPr>
            <p:cNvPr id="9296" name="Google Shape;9296;p7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72"/>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2"/>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0" name="Google Shape;9300;p72"/>
          <p:cNvGrpSpPr/>
          <p:nvPr/>
        </p:nvGrpSpPr>
        <p:grpSpPr>
          <a:xfrm>
            <a:off x="3044965" y="2254220"/>
            <a:ext cx="400194" cy="324316"/>
            <a:chOff x="3044965" y="2435220"/>
            <a:chExt cx="400194" cy="324316"/>
          </a:xfrm>
        </p:grpSpPr>
        <p:sp>
          <p:nvSpPr>
            <p:cNvPr id="9301" name="Google Shape;9301;p7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72"/>
          <p:cNvGrpSpPr/>
          <p:nvPr/>
        </p:nvGrpSpPr>
        <p:grpSpPr>
          <a:xfrm>
            <a:off x="6203579" y="3167981"/>
            <a:ext cx="351615" cy="350373"/>
            <a:chOff x="6203579" y="3348981"/>
            <a:chExt cx="351615" cy="350373"/>
          </a:xfrm>
        </p:grpSpPr>
        <p:sp>
          <p:nvSpPr>
            <p:cNvPr id="9305" name="Google Shape;9305;p7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72"/>
          <p:cNvGrpSpPr/>
          <p:nvPr/>
        </p:nvGrpSpPr>
        <p:grpSpPr>
          <a:xfrm>
            <a:off x="4878379" y="2292892"/>
            <a:ext cx="367161" cy="287523"/>
            <a:chOff x="4878379" y="2473892"/>
            <a:chExt cx="367161" cy="287523"/>
          </a:xfrm>
        </p:grpSpPr>
        <p:sp>
          <p:nvSpPr>
            <p:cNvPr id="9311" name="Google Shape;9311;p7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72"/>
          <p:cNvGrpSpPr/>
          <p:nvPr/>
        </p:nvGrpSpPr>
        <p:grpSpPr>
          <a:xfrm>
            <a:off x="1325719" y="2706689"/>
            <a:ext cx="290581" cy="372481"/>
            <a:chOff x="1325719" y="2887689"/>
            <a:chExt cx="290581" cy="372481"/>
          </a:xfrm>
        </p:grpSpPr>
        <p:sp>
          <p:nvSpPr>
            <p:cNvPr id="9317" name="Google Shape;9317;p7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9" name="Google Shape;9319;p72"/>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0" name="Google Shape;9320;p72"/>
          <p:cNvGrpSpPr/>
          <p:nvPr/>
        </p:nvGrpSpPr>
        <p:grpSpPr>
          <a:xfrm>
            <a:off x="3510335" y="2711499"/>
            <a:ext cx="360726" cy="361204"/>
            <a:chOff x="3510335" y="2892499"/>
            <a:chExt cx="360726" cy="361204"/>
          </a:xfrm>
        </p:grpSpPr>
        <p:sp>
          <p:nvSpPr>
            <p:cNvPr id="9321" name="Google Shape;9321;p7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72"/>
          <p:cNvGrpSpPr/>
          <p:nvPr/>
        </p:nvGrpSpPr>
        <p:grpSpPr>
          <a:xfrm>
            <a:off x="3086313" y="2696049"/>
            <a:ext cx="320143" cy="392581"/>
            <a:chOff x="3086313" y="2877049"/>
            <a:chExt cx="320143" cy="392581"/>
          </a:xfrm>
        </p:grpSpPr>
        <p:sp>
          <p:nvSpPr>
            <p:cNvPr id="9327" name="Google Shape;9327;p7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9" name="Google Shape;9339;p72"/>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0" name="Google Shape;9340;p72"/>
          <p:cNvGrpSpPr/>
          <p:nvPr/>
        </p:nvGrpSpPr>
        <p:grpSpPr>
          <a:xfrm>
            <a:off x="861113" y="2704746"/>
            <a:ext cx="333809" cy="373277"/>
            <a:chOff x="861113" y="2885746"/>
            <a:chExt cx="333809" cy="373277"/>
          </a:xfrm>
        </p:grpSpPr>
        <p:sp>
          <p:nvSpPr>
            <p:cNvPr id="9341" name="Google Shape;9341;p7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4" name="Google Shape;9344;p72"/>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2"/>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6" name="Google Shape;9346;p72"/>
          <p:cNvGrpSpPr/>
          <p:nvPr/>
        </p:nvGrpSpPr>
        <p:grpSpPr>
          <a:xfrm>
            <a:off x="1297654" y="1323481"/>
            <a:ext cx="349354" cy="362223"/>
            <a:chOff x="1297654" y="1504481"/>
            <a:chExt cx="349354" cy="362223"/>
          </a:xfrm>
        </p:grpSpPr>
        <p:sp>
          <p:nvSpPr>
            <p:cNvPr id="9347" name="Google Shape;9347;p7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0" name="Google Shape;9350;p72"/>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1" name="Google Shape;9351;p72"/>
          <p:cNvGrpSpPr/>
          <p:nvPr/>
        </p:nvGrpSpPr>
        <p:grpSpPr>
          <a:xfrm>
            <a:off x="852385" y="1329916"/>
            <a:ext cx="353145" cy="351998"/>
            <a:chOff x="852385" y="1510916"/>
            <a:chExt cx="353145" cy="351998"/>
          </a:xfrm>
        </p:grpSpPr>
        <p:sp>
          <p:nvSpPr>
            <p:cNvPr id="9352" name="Google Shape;9352;p7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72"/>
          <p:cNvGrpSpPr/>
          <p:nvPr/>
        </p:nvGrpSpPr>
        <p:grpSpPr>
          <a:xfrm>
            <a:off x="1745217" y="1334471"/>
            <a:ext cx="343269" cy="342505"/>
            <a:chOff x="1745217" y="1515471"/>
            <a:chExt cx="343269" cy="342505"/>
          </a:xfrm>
        </p:grpSpPr>
        <p:sp>
          <p:nvSpPr>
            <p:cNvPr id="9356" name="Google Shape;9356;p7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0" name="Google Shape;9360;p72"/>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1" name="Google Shape;9361;p72"/>
          <p:cNvGrpSpPr/>
          <p:nvPr/>
        </p:nvGrpSpPr>
        <p:grpSpPr>
          <a:xfrm>
            <a:off x="3042703" y="1348137"/>
            <a:ext cx="411535" cy="315587"/>
            <a:chOff x="3042703" y="1529137"/>
            <a:chExt cx="411535" cy="315587"/>
          </a:xfrm>
        </p:grpSpPr>
        <p:sp>
          <p:nvSpPr>
            <p:cNvPr id="9362" name="Google Shape;9362;p7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72"/>
          <p:cNvGrpSpPr/>
          <p:nvPr/>
        </p:nvGrpSpPr>
        <p:grpSpPr>
          <a:xfrm>
            <a:off x="2629289" y="1363682"/>
            <a:ext cx="350501" cy="284497"/>
            <a:chOff x="2629289" y="1544682"/>
            <a:chExt cx="350501" cy="284497"/>
          </a:xfrm>
        </p:grpSpPr>
        <p:sp>
          <p:nvSpPr>
            <p:cNvPr id="9373" name="Google Shape;9373;p7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72"/>
          <p:cNvGrpSpPr/>
          <p:nvPr/>
        </p:nvGrpSpPr>
        <p:grpSpPr>
          <a:xfrm>
            <a:off x="5305077" y="1321633"/>
            <a:ext cx="367893" cy="365218"/>
            <a:chOff x="5305077" y="1502633"/>
            <a:chExt cx="367893" cy="365218"/>
          </a:xfrm>
        </p:grpSpPr>
        <p:sp>
          <p:nvSpPr>
            <p:cNvPr id="9379" name="Google Shape;9379;p7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72"/>
          <p:cNvGrpSpPr/>
          <p:nvPr/>
        </p:nvGrpSpPr>
        <p:grpSpPr>
          <a:xfrm>
            <a:off x="7100170" y="1319117"/>
            <a:ext cx="368308" cy="367033"/>
            <a:chOff x="7100170" y="1500117"/>
            <a:chExt cx="368308" cy="367033"/>
          </a:xfrm>
        </p:grpSpPr>
        <p:sp>
          <p:nvSpPr>
            <p:cNvPr id="9382" name="Google Shape;9382;p7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5" name="Google Shape;9395;p72"/>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6" name="Google Shape;9396;p72"/>
          <p:cNvGrpSpPr/>
          <p:nvPr/>
        </p:nvGrpSpPr>
        <p:grpSpPr>
          <a:xfrm>
            <a:off x="6649231" y="1319021"/>
            <a:ext cx="390287" cy="367065"/>
            <a:chOff x="6649231" y="1500021"/>
            <a:chExt cx="390287" cy="367065"/>
          </a:xfrm>
        </p:grpSpPr>
        <p:sp>
          <p:nvSpPr>
            <p:cNvPr id="9397" name="Google Shape;9397;p7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72"/>
          <p:cNvGrpSpPr/>
          <p:nvPr/>
        </p:nvGrpSpPr>
        <p:grpSpPr>
          <a:xfrm>
            <a:off x="5746938" y="1362503"/>
            <a:ext cx="387261" cy="280356"/>
            <a:chOff x="5746938" y="1543503"/>
            <a:chExt cx="387261" cy="280356"/>
          </a:xfrm>
        </p:grpSpPr>
        <p:sp>
          <p:nvSpPr>
            <p:cNvPr id="9410" name="Google Shape;9410;p7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72"/>
          <p:cNvGrpSpPr/>
          <p:nvPr/>
        </p:nvGrpSpPr>
        <p:grpSpPr>
          <a:xfrm>
            <a:off x="6196730" y="1344346"/>
            <a:ext cx="369072" cy="317467"/>
            <a:chOff x="6196730" y="1525346"/>
            <a:chExt cx="369072" cy="317467"/>
          </a:xfrm>
        </p:grpSpPr>
        <p:sp>
          <p:nvSpPr>
            <p:cNvPr id="9413" name="Google Shape;9413;p7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72"/>
          <p:cNvGrpSpPr/>
          <p:nvPr/>
        </p:nvGrpSpPr>
        <p:grpSpPr>
          <a:xfrm>
            <a:off x="4940592" y="1319690"/>
            <a:ext cx="246558" cy="367161"/>
            <a:chOff x="4940592" y="1500690"/>
            <a:chExt cx="246558" cy="367161"/>
          </a:xfrm>
        </p:grpSpPr>
        <p:sp>
          <p:nvSpPr>
            <p:cNvPr id="9417" name="Google Shape;9417;p7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72"/>
          <p:cNvGrpSpPr/>
          <p:nvPr/>
        </p:nvGrpSpPr>
        <p:grpSpPr>
          <a:xfrm>
            <a:off x="7964906" y="1318894"/>
            <a:ext cx="380858" cy="367575"/>
            <a:chOff x="7964906" y="1499894"/>
            <a:chExt cx="380858" cy="367575"/>
          </a:xfrm>
        </p:grpSpPr>
        <p:sp>
          <p:nvSpPr>
            <p:cNvPr id="9422" name="Google Shape;9422;p7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5" name="Google Shape;9425;p72"/>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6" name="Google Shape;9426;p72"/>
          <p:cNvGrpSpPr/>
          <p:nvPr/>
        </p:nvGrpSpPr>
        <p:grpSpPr>
          <a:xfrm>
            <a:off x="8007400" y="2721278"/>
            <a:ext cx="285230" cy="355597"/>
            <a:chOff x="8007400" y="2902278"/>
            <a:chExt cx="285230" cy="355597"/>
          </a:xfrm>
        </p:grpSpPr>
        <p:sp>
          <p:nvSpPr>
            <p:cNvPr id="9427" name="Google Shape;9427;p7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72"/>
          <p:cNvGrpSpPr/>
          <p:nvPr/>
        </p:nvGrpSpPr>
        <p:grpSpPr>
          <a:xfrm>
            <a:off x="6219124" y="2721788"/>
            <a:ext cx="318231" cy="355470"/>
            <a:chOff x="6219124" y="2902788"/>
            <a:chExt cx="318231" cy="355470"/>
          </a:xfrm>
        </p:grpSpPr>
        <p:sp>
          <p:nvSpPr>
            <p:cNvPr id="9430" name="Google Shape;9430;p7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72"/>
          <p:cNvGrpSpPr/>
          <p:nvPr/>
        </p:nvGrpSpPr>
        <p:grpSpPr>
          <a:xfrm>
            <a:off x="4969421" y="2721852"/>
            <a:ext cx="185109" cy="355406"/>
            <a:chOff x="4969421" y="2902852"/>
            <a:chExt cx="185109" cy="355406"/>
          </a:xfrm>
        </p:grpSpPr>
        <p:sp>
          <p:nvSpPr>
            <p:cNvPr id="9434" name="Google Shape;9434;p7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0" name="Google Shape;9440;p72"/>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2"/>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2" name="Google Shape;9442;p72"/>
          <p:cNvGrpSpPr/>
          <p:nvPr/>
        </p:nvGrpSpPr>
        <p:grpSpPr>
          <a:xfrm>
            <a:off x="6685259" y="2721852"/>
            <a:ext cx="311414" cy="355406"/>
            <a:chOff x="6685259" y="2902852"/>
            <a:chExt cx="311414" cy="355406"/>
          </a:xfrm>
        </p:grpSpPr>
        <p:sp>
          <p:nvSpPr>
            <p:cNvPr id="9443" name="Google Shape;9443;p7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72"/>
          <p:cNvGrpSpPr/>
          <p:nvPr/>
        </p:nvGrpSpPr>
        <p:grpSpPr>
          <a:xfrm>
            <a:off x="5309250" y="2722170"/>
            <a:ext cx="359579" cy="355852"/>
            <a:chOff x="5309250" y="2903170"/>
            <a:chExt cx="359579" cy="355852"/>
          </a:xfrm>
        </p:grpSpPr>
        <p:sp>
          <p:nvSpPr>
            <p:cNvPr id="9447" name="Google Shape;9447;p7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72"/>
          <p:cNvGrpSpPr/>
          <p:nvPr/>
        </p:nvGrpSpPr>
        <p:grpSpPr>
          <a:xfrm>
            <a:off x="2199565" y="2240172"/>
            <a:ext cx="312179" cy="353431"/>
            <a:chOff x="2199565" y="2421172"/>
            <a:chExt cx="312179" cy="353431"/>
          </a:xfrm>
        </p:grpSpPr>
        <p:sp>
          <p:nvSpPr>
            <p:cNvPr id="9451" name="Google Shape;9451;p7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72"/>
          <p:cNvGrpSpPr/>
          <p:nvPr/>
        </p:nvGrpSpPr>
        <p:grpSpPr>
          <a:xfrm>
            <a:off x="1750887" y="2244727"/>
            <a:ext cx="320143" cy="343269"/>
            <a:chOff x="1750887" y="2425727"/>
            <a:chExt cx="320143" cy="343269"/>
          </a:xfrm>
        </p:grpSpPr>
        <p:sp>
          <p:nvSpPr>
            <p:cNvPr id="9454" name="Google Shape;9454;p7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72"/>
          <p:cNvGrpSpPr/>
          <p:nvPr/>
        </p:nvGrpSpPr>
        <p:grpSpPr>
          <a:xfrm>
            <a:off x="1298037" y="2244727"/>
            <a:ext cx="338364" cy="342887"/>
            <a:chOff x="1298037" y="2425727"/>
            <a:chExt cx="338364" cy="342887"/>
          </a:xfrm>
        </p:grpSpPr>
        <p:sp>
          <p:nvSpPr>
            <p:cNvPr id="9457" name="Google Shape;9457;p7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1" name="Google Shape;9461;p72"/>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2" name="Google Shape;9462;p72"/>
          <p:cNvGrpSpPr/>
          <p:nvPr/>
        </p:nvGrpSpPr>
        <p:grpSpPr>
          <a:xfrm>
            <a:off x="3974207" y="2248009"/>
            <a:ext cx="320143" cy="338491"/>
            <a:chOff x="3974207" y="2429009"/>
            <a:chExt cx="320143" cy="338491"/>
          </a:xfrm>
        </p:grpSpPr>
        <p:sp>
          <p:nvSpPr>
            <p:cNvPr id="9463" name="Google Shape;9463;p7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72"/>
          <p:cNvGrpSpPr/>
          <p:nvPr/>
        </p:nvGrpSpPr>
        <p:grpSpPr>
          <a:xfrm>
            <a:off x="2623237" y="2250047"/>
            <a:ext cx="355024" cy="332630"/>
            <a:chOff x="2623237" y="2431047"/>
            <a:chExt cx="355024" cy="332630"/>
          </a:xfrm>
        </p:grpSpPr>
        <p:sp>
          <p:nvSpPr>
            <p:cNvPr id="9466" name="Google Shape;9466;p7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72"/>
          <p:cNvGrpSpPr/>
          <p:nvPr/>
        </p:nvGrpSpPr>
        <p:grpSpPr>
          <a:xfrm>
            <a:off x="6657194" y="2253073"/>
            <a:ext cx="375507" cy="367925"/>
            <a:chOff x="6657194" y="2434073"/>
            <a:chExt cx="375507" cy="367925"/>
          </a:xfrm>
        </p:grpSpPr>
        <p:sp>
          <p:nvSpPr>
            <p:cNvPr id="9471" name="Google Shape;9471;p7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72"/>
          <p:cNvGrpSpPr/>
          <p:nvPr/>
        </p:nvGrpSpPr>
        <p:grpSpPr>
          <a:xfrm>
            <a:off x="7101317" y="2260655"/>
            <a:ext cx="367925" cy="352380"/>
            <a:chOff x="7101317" y="2441655"/>
            <a:chExt cx="367925" cy="352380"/>
          </a:xfrm>
        </p:grpSpPr>
        <p:sp>
          <p:nvSpPr>
            <p:cNvPr id="9475" name="Google Shape;9475;p7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2"/>
          <p:cNvGrpSpPr/>
          <p:nvPr/>
        </p:nvGrpSpPr>
        <p:grpSpPr>
          <a:xfrm>
            <a:off x="5756399" y="2253456"/>
            <a:ext cx="367925" cy="367161"/>
            <a:chOff x="5756399" y="2434456"/>
            <a:chExt cx="367925" cy="367161"/>
          </a:xfrm>
        </p:grpSpPr>
        <p:sp>
          <p:nvSpPr>
            <p:cNvPr id="9478" name="Google Shape;9478;p7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72"/>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2"/>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7" name="Google Shape;9487;p72"/>
          <p:cNvGrpSpPr/>
          <p:nvPr/>
        </p:nvGrpSpPr>
        <p:grpSpPr>
          <a:xfrm>
            <a:off x="7964906" y="2253073"/>
            <a:ext cx="373627" cy="367925"/>
            <a:chOff x="7964906" y="2434073"/>
            <a:chExt cx="373627" cy="367925"/>
          </a:xfrm>
        </p:grpSpPr>
        <p:sp>
          <p:nvSpPr>
            <p:cNvPr id="9488" name="Google Shape;9488;p7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2"/>
          <p:cNvGrpSpPr/>
          <p:nvPr/>
        </p:nvGrpSpPr>
        <p:grpSpPr>
          <a:xfrm>
            <a:off x="6194086" y="2256737"/>
            <a:ext cx="369837" cy="360471"/>
            <a:chOff x="6194086" y="2437737"/>
            <a:chExt cx="369837" cy="360471"/>
          </a:xfrm>
        </p:grpSpPr>
        <p:sp>
          <p:nvSpPr>
            <p:cNvPr id="9491" name="Google Shape;9491;p7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3" name="Google Shape;9493;p72"/>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494" name="Google Shape;9494;p72"/>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98" name="Shape 9498"/>
        <p:cNvGrpSpPr/>
        <p:nvPr/>
      </p:nvGrpSpPr>
      <p:grpSpPr>
        <a:xfrm>
          <a:off x="0" y="0"/>
          <a:ext cx="0" cy="0"/>
          <a:chOff x="0" y="0"/>
          <a:chExt cx="0" cy="0"/>
        </a:xfrm>
      </p:grpSpPr>
      <p:grpSp>
        <p:nvGrpSpPr>
          <p:cNvPr id="9499" name="Google Shape;9499;p73"/>
          <p:cNvGrpSpPr/>
          <p:nvPr/>
        </p:nvGrpSpPr>
        <p:grpSpPr>
          <a:xfrm>
            <a:off x="3122257" y="1334344"/>
            <a:ext cx="294850" cy="349434"/>
            <a:chOff x="3122257" y="1508594"/>
            <a:chExt cx="294850" cy="349434"/>
          </a:xfrm>
        </p:grpSpPr>
        <p:sp>
          <p:nvSpPr>
            <p:cNvPr id="9500" name="Google Shape;9500;p7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73"/>
          <p:cNvGrpSpPr/>
          <p:nvPr/>
        </p:nvGrpSpPr>
        <p:grpSpPr>
          <a:xfrm>
            <a:off x="910723" y="1333962"/>
            <a:ext cx="251660" cy="350166"/>
            <a:chOff x="910723" y="1508212"/>
            <a:chExt cx="251660" cy="350166"/>
          </a:xfrm>
        </p:grpSpPr>
        <p:sp>
          <p:nvSpPr>
            <p:cNvPr id="9506" name="Google Shape;9506;p7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73"/>
          <p:cNvGrpSpPr/>
          <p:nvPr/>
        </p:nvGrpSpPr>
        <p:grpSpPr>
          <a:xfrm>
            <a:off x="1308631" y="1333580"/>
            <a:ext cx="350166" cy="350198"/>
            <a:chOff x="1308631" y="1507830"/>
            <a:chExt cx="350166" cy="350198"/>
          </a:xfrm>
        </p:grpSpPr>
        <p:sp>
          <p:nvSpPr>
            <p:cNvPr id="9524" name="Google Shape;9524;p7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73"/>
          <p:cNvGrpSpPr/>
          <p:nvPr/>
        </p:nvGrpSpPr>
        <p:grpSpPr>
          <a:xfrm>
            <a:off x="1756921" y="1335489"/>
            <a:ext cx="345997" cy="345997"/>
            <a:chOff x="1756921" y="1509739"/>
            <a:chExt cx="345997" cy="345997"/>
          </a:xfrm>
        </p:grpSpPr>
        <p:sp>
          <p:nvSpPr>
            <p:cNvPr id="9529" name="Google Shape;9529;p7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3"/>
          <p:cNvGrpSpPr/>
          <p:nvPr/>
        </p:nvGrpSpPr>
        <p:grpSpPr>
          <a:xfrm>
            <a:off x="2216956" y="1336253"/>
            <a:ext cx="318721" cy="345615"/>
            <a:chOff x="2216956" y="1510503"/>
            <a:chExt cx="318721" cy="345615"/>
          </a:xfrm>
        </p:grpSpPr>
        <p:sp>
          <p:nvSpPr>
            <p:cNvPr id="9547" name="Google Shape;9547;p7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73"/>
          <p:cNvGrpSpPr/>
          <p:nvPr/>
        </p:nvGrpSpPr>
        <p:grpSpPr>
          <a:xfrm>
            <a:off x="3988156" y="1394211"/>
            <a:ext cx="349052" cy="230049"/>
            <a:chOff x="3988156" y="1568461"/>
            <a:chExt cx="349052" cy="230049"/>
          </a:xfrm>
        </p:grpSpPr>
        <p:sp>
          <p:nvSpPr>
            <p:cNvPr id="9553" name="Google Shape;9553;p7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73"/>
          <p:cNvGrpSpPr/>
          <p:nvPr/>
        </p:nvGrpSpPr>
        <p:grpSpPr>
          <a:xfrm>
            <a:off x="2633037" y="1325623"/>
            <a:ext cx="379002" cy="366112"/>
            <a:chOff x="2633037" y="1499873"/>
            <a:chExt cx="379002" cy="366112"/>
          </a:xfrm>
        </p:grpSpPr>
        <p:sp>
          <p:nvSpPr>
            <p:cNvPr id="9561" name="Google Shape;9561;p7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73"/>
          <p:cNvGrpSpPr/>
          <p:nvPr/>
        </p:nvGrpSpPr>
        <p:grpSpPr>
          <a:xfrm>
            <a:off x="6675256" y="1341919"/>
            <a:ext cx="327823" cy="357009"/>
            <a:chOff x="6675256" y="1516169"/>
            <a:chExt cx="327823" cy="357009"/>
          </a:xfrm>
        </p:grpSpPr>
        <p:sp>
          <p:nvSpPr>
            <p:cNvPr id="9568" name="Google Shape;9568;p7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73"/>
          <p:cNvGrpSpPr/>
          <p:nvPr/>
        </p:nvGrpSpPr>
        <p:grpSpPr>
          <a:xfrm>
            <a:off x="8020159" y="1342301"/>
            <a:ext cx="300897" cy="356627"/>
            <a:chOff x="8020159" y="1516551"/>
            <a:chExt cx="300897" cy="356627"/>
          </a:xfrm>
        </p:grpSpPr>
        <p:sp>
          <p:nvSpPr>
            <p:cNvPr id="9578" name="Google Shape;9578;p7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73"/>
          <p:cNvGrpSpPr/>
          <p:nvPr/>
        </p:nvGrpSpPr>
        <p:grpSpPr>
          <a:xfrm>
            <a:off x="5377363" y="1341919"/>
            <a:ext cx="257357" cy="356627"/>
            <a:chOff x="5377363" y="1516169"/>
            <a:chExt cx="257357" cy="356627"/>
          </a:xfrm>
        </p:grpSpPr>
        <p:sp>
          <p:nvSpPr>
            <p:cNvPr id="9584" name="Google Shape;9584;p7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73"/>
          <p:cNvGrpSpPr/>
          <p:nvPr/>
        </p:nvGrpSpPr>
        <p:grpSpPr>
          <a:xfrm>
            <a:off x="4880567" y="1361620"/>
            <a:ext cx="356245" cy="317607"/>
            <a:chOff x="4880567" y="1535870"/>
            <a:chExt cx="356245" cy="317607"/>
          </a:xfrm>
        </p:grpSpPr>
        <p:sp>
          <p:nvSpPr>
            <p:cNvPr id="9602" name="Google Shape;9602;p7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73"/>
          <p:cNvGrpSpPr/>
          <p:nvPr/>
        </p:nvGrpSpPr>
        <p:grpSpPr>
          <a:xfrm>
            <a:off x="5771483" y="1341537"/>
            <a:ext cx="357359" cy="357391"/>
            <a:chOff x="5771483" y="1515787"/>
            <a:chExt cx="357359" cy="357391"/>
          </a:xfrm>
        </p:grpSpPr>
        <p:sp>
          <p:nvSpPr>
            <p:cNvPr id="9608" name="Google Shape;9608;p7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3"/>
          <p:cNvGrpSpPr/>
          <p:nvPr/>
        </p:nvGrpSpPr>
        <p:grpSpPr>
          <a:xfrm>
            <a:off x="7121669" y="1359360"/>
            <a:ext cx="321362" cy="321362"/>
            <a:chOff x="7121669" y="1533610"/>
            <a:chExt cx="321362" cy="321362"/>
          </a:xfrm>
        </p:grpSpPr>
        <p:sp>
          <p:nvSpPr>
            <p:cNvPr id="9613" name="Google Shape;9613;p7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73"/>
          <p:cNvGrpSpPr/>
          <p:nvPr/>
        </p:nvGrpSpPr>
        <p:grpSpPr>
          <a:xfrm>
            <a:off x="7562766" y="1340614"/>
            <a:ext cx="327059" cy="360192"/>
            <a:chOff x="7562766" y="1514864"/>
            <a:chExt cx="327059" cy="360192"/>
          </a:xfrm>
        </p:grpSpPr>
        <p:sp>
          <p:nvSpPr>
            <p:cNvPr id="9618" name="Google Shape;9618;p7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3"/>
          <p:cNvGrpSpPr/>
          <p:nvPr/>
        </p:nvGrpSpPr>
        <p:grpSpPr>
          <a:xfrm>
            <a:off x="6221229" y="1324423"/>
            <a:ext cx="361636" cy="362183"/>
            <a:chOff x="6259175" y="1559008"/>
            <a:chExt cx="271743" cy="272093"/>
          </a:xfrm>
        </p:grpSpPr>
        <p:sp>
          <p:nvSpPr>
            <p:cNvPr id="9623" name="Google Shape;9623;p7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3"/>
          <p:cNvGrpSpPr/>
          <p:nvPr/>
        </p:nvGrpSpPr>
        <p:grpSpPr>
          <a:xfrm>
            <a:off x="6671087" y="1835054"/>
            <a:ext cx="332757" cy="281833"/>
            <a:chOff x="6671087" y="2009304"/>
            <a:chExt cx="332757" cy="281833"/>
          </a:xfrm>
        </p:grpSpPr>
        <p:sp>
          <p:nvSpPr>
            <p:cNvPr id="9641" name="Google Shape;9641;p7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3" name="Google Shape;9643;p73"/>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4" name="Google Shape;9644;p73"/>
          <p:cNvGrpSpPr/>
          <p:nvPr/>
        </p:nvGrpSpPr>
        <p:grpSpPr>
          <a:xfrm>
            <a:off x="2201806" y="1802335"/>
            <a:ext cx="349784" cy="349434"/>
            <a:chOff x="2201806" y="1976585"/>
            <a:chExt cx="349784" cy="349434"/>
          </a:xfrm>
        </p:grpSpPr>
        <p:sp>
          <p:nvSpPr>
            <p:cNvPr id="9645" name="Google Shape;9645;p7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73"/>
          <p:cNvGrpSpPr/>
          <p:nvPr/>
        </p:nvGrpSpPr>
        <p:grpSpPr>
          <a:xfrm>
            <a:off x="3094217" y="1802335"/>
            <a:ext cx="350198" cy="350548"/>
            <a:chOff x="3094217" y="1976585"/>
            <a:chExt cx="350198" cy="350548"/>
          </a:xfrm>
        </p:grpSpPr>
        <p:sp>
          <p:nvSpPr>
            <p:cNvPr id="9650" name="Google Shape;9650;p7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3" name="Google Shape;9663;p73"/>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4" name="Google Shape;9664;p73"/>
          <p:cNvGrpSpPr/>
          <p:nvPr/>
        </p:nvGrpSpPr>
        <p:grpSpPr>
          <a:xfrm>
            <a:off x="3979435" y="1802335"/>
            <a:ext cx="345265" cy="349848"/>
            <a:chOff x="3979435" y="1976585"/>
            <a:chExt cx="345265" cy="349848"/>
          </a:xfrm>
        </p:grpSpPr>
        <p:sp>
          <p:nvSpPr>
            <p:cNvPr id="9665" name="Google Shape;9665;p7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73"/>
          <p:cNvGrpSpPr/>
          <p:nvPr/>
        </p:nvGrpSpPr>
        <p:grpSpPr>
          <a:xfrm>
            <a:off x="3541011" y="1334344"/>
            <a:ext cx="350166" cy="349434"/>
            <a:chOff x="3541011" y="1508594"/>
            <a:chExt cx="350166" cy="349434"/>
          </a:xfrm>
        </p:grpSpPr>
        <p:sp>
          <p:nvSpPr>
            <p:cNvPr id="9683" name="Google Shape;9683;p7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73"/>
          <p:cNvGrpSpPr/>
          <p:nvPr/>
        </p:nvGrpSpPr>
        <p:grpSpPr>
          <a:xfrm>
            <a:off x="3576626" y="1801571"/>
            <a:ext cx="284251" cy="351694"/>
            <a:chOff x="3576626" y="1975821"/>
            <a:chExt cx="284251" cy="351694"/>
          </a:xfrm>
        </p:grpSpPr>
        <p:sp>
          <p:nvSpPr>
            <p:cNvPr id="9697" name="Google Shape;9697;p7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73"/>
          <p:cNvGrpSpPr/>
          <p:nvPr/>
        </p:nvGrpSpPr>
        <p:grpSpPr>
          <a:xfrm>
            <a:off x="2722090" y="2715912"/>
            <a:ext cx="238770" cy="371841"/>
            <a:chOff x="2722090" y="2890162"/>
            <a:chExt cx="238770" cy="371841"/>
          </a:xfrm>
        </p:grpSpPr>
        <p:sp>
          <p:nvSpPr>
            <p:cNvPr id="9701" name="Google Shape;9701;p7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4" name="Google Shape;9704;p73"/>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5" name="Google Shape;9705;p73"/>
          <p:cNvGrpSpPr/>
          <p:nvPr/>
        </p:nvGrpSpPr>
        <p:grpSpPr>
          <a:xfrm>
            <a:off x="6216367" y="1795906"/>
            <a:ext cx="361147" cy="361147"/>
            <a:chOff x="6216367" y="1970156"/>
            <a:chExt cx="361147" cy="361147"/>
          </a:xfrm>
        </p:grpSpPr>
        <p:sp>
          <p:nvSpPr>
            <p:cNvPr id="9706" name="Google Shape;9706;p7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73"/>
          <p:cNvGrpSpPr/>
          <p:nvPr/>
        </p:nvGrpSpPr>
        <p:grpSpPr>
          <a:xfrm>
            <a:off x="1289311" y="2751972"/>
            <a:ext cx="408156" cy="299783"/>
            <a:chOff x="1289311" y="2926222"/>
            <a:chExt cx="408156" cy="299783"/>
          </a:xfrm>
        </p:grpSpPr>
        <p:sp>
          <p:nvSpPr>
            <p:cNvPr id="9711" name="Google Shape;9711;p7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73"/>
          <p:cNvGrpSpPr/>
          <p:nvPr/>
        </p:nvGrpSpPr>
        <p:grpSpPr>
          <a:xfrm>
            <a:off x="7978465" y="1795142"/>
            <a:ext cx="361147" cy="360797"/>
            <a:chOff x="7978465" y="1969392"/>
            <a:chExt cx="361147" cy="360797"/>
          </a:xfrm>
        </p:grpSpPr>
        <p:sp>
          <p:nvSpPr>
            <p:cNvPr id="9714" name="Google Shape;9714;p7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3" name="Google Shape;9723;p73"/>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4" name="Google Shape;9724;p73"/>
          <p:cNvGrpSpPr/>
          <p:nvPr/>
        </p:nvGrpSpPr>
        <p:grpSpPr>
          <a:xfrm>
            <a:off x="854261" y="2734563"/>
            <a:ext cx="377474" cy="335748"/>
            <a:chOff x="854261" y="2908813"/>
            <a:chExt cx="377474" cy="335748"/>
          </a:xfrm>
        </p:grpSpPr>
        <p:sp>
          <p:nvSpPr>
            <p:cNvPr id="9725" name="Google Shape;9725;p7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3"/>
          <p:cNvGrpSpPr/>
          <p:nvPr/>
        </p:nvGrpSpPr>
        <p:grpSpPr>
          <a:xfrm>
            <a:off x="1749728" y="2720527"/>
            <a:ext cx="386927" cy="363438"/>
            <a:chOff x="1749728" y="2894777"/>
            <a:chExt cx="386927" cy="363438"/>
          </a:xfrm>
        </p:grpSpPr>
        <p:sp>
          <p:nvSpPr>
            <p:cNvPr id="9731" name="Google Shape;9731;p7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73"/>
          <p:cNvGrpSpPr/>
          <p:nvPr/>
        </p:nvGrpSpPr>
        <p:grpSpPr>
          <a:xfrm>
            <a:off x="7098912" y="1795142"/>
            <a:ext cx="359651" cy="361560"/>
            <a:chOff x="7098912" y="1969392"/>
            <a:chExt cx="359651" cy="361560"/>
          </a:xfrm>
        </p:grpSpPr>
        <p:sp>
          <p:nvSpPr>
            <p:cNvPr id="9739" name="Google Shape;9739;p7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2" name="Google Shape;9752;p73"/>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3" name="Google Shape;9753;p73"/>
          <p:cNvGrpSpPr/>
          <p:nvPr/>
        </p:nvGrpSpPr>
        <p:grpSpPr>
          <a:xfrm>
            <a:off x="5352728" y="1815989"/>
            <a:ext cx="327091" cy="322508"/>
            <a:chOff x="5352728" y="1990239"/>
            <a:chExt cx="327091" cy="322508"/>
          </a:xfrm>
        </p:grpSpPr>
        <p:sp>
          <p:nvSpPr>
            <p:cNvPr id="9754" name="Google Shape;9754;p7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73"/>
          <p:cNvGrpSpPr/>
          <p:nvPr/>
        </p:nvGrpSpPr>
        <p:grpSpPr>
          <a:xfrm>
            <a:off x="7538896" y="1795906"/>
            <a:ext cx="361147" cy="361529"/>
            <a:chOff x="7538896" y="1970156"/>
            <a:chExt cx="361147" cy="361529"/>
          </a:xfrm>
        </p:grpSpPr>
        <p:sp>
          <p:nvSpPr>
            <p:cNvPr id="9758" name="Google Shape;9758;p7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73"/>
          <p:cNvGrpSpPr/>
          <p:nvPr/>
        </p:nvGrpSpPr>
        <p:grpSpPr>
          <a:xfrm>
            <a:off x="4896099" y="1796670"/>
            <a:ext cx="358155" cy="358123"/>
            <a:chOff x="4896099" y="1970920"/>
            <a:chExt cx="358155" cy="358123"/>
          </a:xfrm>
        </p:grpSpPr>
        <p:sp>
          <p:nvSpPr>
            <p:cNvPr id="9765" name="Google Shape;9765;p7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73"/>
          <p:cNvGrpSpPr/>
          <p:nvPr/>
        </p:nvGrpSpPr>
        <p:grpSpPr>
          <a:xfrm>
            <a:off x="4048787" y="2802769"/>
            <a:ext cx="283488" cy="198604"/>
            <a:chOff x="4048787" y="2977019"/>
            <a:chExt cx="283488" cy="198604"/>
          </a:xfrm>
        </p:grpSpPr>
        <p:sp>
          <p:nvSpPr>
            <p:cNvPr id="9769" name="Google Shape;9769;p7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73"/>
          <p:cNvGrpSpPr/>
          <p:nvPr/>
        </p:nvGrpSpPr>
        <p:grpSpPr>
          <a:xfrm>
            <a:off x="4054103" y="2255941"/>
            <a:ext cx="218687" cy="349052"/>
            <a:chOff x="4054103" y="2430191"/>
            <a:chExt cx="218687" cy="349052"/>
          </a:xfrm>
        </p:grpSpPr>
        <p:sp>
          <p:nvSpPr>
            <p:cNvPr id="9776" name="Google Shape;9776;p7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73"/>
          <p:cNvGrpSpPr/>
          <p:nvPr/>
        </p:nvGrpSpPr>
        <p:grpSpPr>
          <a:xfrm>
            <a:off x="2185128" y="2253299"/>
            <a:ext cx="382758" cy="356595"/>
            <a:chOff x="2185128" y="2427549"/>
            <a:chExt cx="382758" cy="356595"/>
          </a:xfrm>
        </p:grpSpPr>
        <p:sp>
          <p:nvSpPr>
            <p:cNvPr id="9779" name="Google Shape;9779;p7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73"/>
          <p:cNvGrpSpPr/>
          <p:nvPr/>
        </p:nvGrpSpPr>
        <p:grpSpPr>
          <a:xfrm>
            <a:off x="2656907" y="2265043"/>
            <a:ext cx="332757" cy="332343"/>
            <a:chOff x="2656907" y="2439293"/>
            <a:chExt cx="332757" cy="332343"/>
          </a:xfrm>
        </p:grpSpPr>
        <p:sp>
          <p:nvSpPr>
            <p:cNvPr id="9784" name="Google Shape;9784;p7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73"/>
          <p:cNvGrpSpPr/>
          <p:nvPr/>
        </p:nvGrpSpPr>
        <p:grpSpPr>
          <a:xfrm>
            <a:off x="1731523" y="2248366"/>
            <a:ext cx="399435" cy="365698"/>
            <a:chOff x="1731523" y="2422616"/>
            <a:chExt cx="399435" cy="365698"/>
          </a:xfrm>
        </p:grpSpPr>
        <p:sp>
          <p:nvSpPr>
            <p:cNvPr id="9792" name="Google Shape;9792;p7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73"/>
          <p:cNvGrpSpPr/>
          <p:nvPr/>
        </p:nvGrpSpPr>
        <p:grpSpPr>
          <a:xfrm>
            <a:off x="3097241" y="2259314"/>
            <a:ext cx="344883" cy="343387"/>
            <a:chOff x="3097241" y="2433564"/>
            <a:chExt cx="344883" cy="343387"/>
          </a:xfrm>
        </p:grpSpPr>
        <p:sp>
          <p:nvSpPr>
            <p:cNvPr id="9796" name="Google Shape;9796;p7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73"/>
          <p:cNvGrpSpPr/>
          <p:nvPr/>
        </p:nvGrpSpPr>
        <p:grpSpPr>
          <a:xfrm>
            <a:off x="1278299" y="2265043"/>
            <a:ext cx="410829" cy="332343"/>
            <a:chOff x="1278299" y="2439293"/>
            <a:chExt cx="410829" cy="332343"/>
          </a:xfrm>
        </p:grpSpPr>
        <p:sp>
          <p:nvSpPr>
            <p:cNvPr id="9806" name="Google Shape;9806;p7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73"/>
          <p:cNvGrpSpPr/>
          <p:nvPr/>
        </p:nvGrpSpPr>
        <p:grpSpPr>
          <a:xfrm>
            <a:off x="2661459" y="1840751"/>
            <a:ext cx="322508" cy="273494"/>
            <a:chOff x="2661459" y="2015001"/>
            <a:chExt cx="322508" cy="273494"/>
          </a:xfrm>
        </p:grpSpPr>
        <p:sp>
          <p:nvSpPr>
            <p:cNvPr id="9815" name="Google Shape;9815;p7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73"/>
          <p:cNvGrpSpPr/>
          <p:nvPr/>
        </p:nvGrpSpPr>
        <p:grpSpPr>
          <a:xfrm>
            <a:off x="870939" y="2265043"/>
            <a:ext cx="331993" cy="331993"/>
            <a:chOff x="870939" y="2439293"/>
            <a:chExt cx="331993" cy="331993"/>
          </a:xfrm>
        </p:grpSpPr>
        <p:sp>
          <p:nvSpPr>
            <p:cNvPr id="9818" name="Google Shape;9818;p7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73"/>
          <p:cNvGrpSpPr/>
          <p:nvPr/>
        </p:nvGrpSpPr>
        <p:grpSpPr>
          <a:xfrm>
            <a:off x="6644957" y="2282103"/>
            <a:ext cx="371395" cy="278904"/>
            <a:chOff x="6644957" y="2456353"/>
            <a:chExt cx="371395" cy="278904"/>
          </a:xfrm>
        </p:grpSpPr>
        <p:sp>
          <p:nvSpPr>
            <p:cNvPr id="9835" name="Google Shape;9835;p7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73"/>
          <p:cNvGrpSpPr/>
          <p:nvPr/>
        </p:nvGrpSpPr>
        <p:grpSpPr>
          <a:xfrm>
            <a:off x="5388757" y="2240409"/>
            <a:ext cx="260349" cy="362292"/>
            <a:chOff x="5388757" y="2414659"/>
            <a:chExt cx="260349" cy="362292"/>
          </a:xfrm>
        </p:grpSpPr>
        <p:sp>
          <p:nvSpPr>
            <p:cNvPr id="9841" name="Google Shape;9841;p7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73"/>
          <p:cNvGrpSpPr/>
          <p:nvPr/>
        </p:nvGrpSpPr>
        <p:grpSpPr>
          <a:xfrm>
            <a:off x="3567142" y="2731507"/>
            <a:ext cx="348288" cy="340331"/>
            <a:chOff x="3567142" y="2905757"/>
            <a:chExt cx="348288" cy="340331"/>
          </a:xfrm>
        </p:grpSpPr>
        <p:sp>
          <p:nvSpPr>
            <p:cNvPr id="9862" name="Google Shape;9862;p7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73"/>
          <p:cNvGrpSpPr/>
          <p:nvPr/>
        </p:nvGrpSpPr>
        <p:grpSpPr>
          <a:xfrm>
            <a:off x="870939" y="1801571"/>
            <a:ext cx="332375" cy="350071"/>
            <a:chOff x="870939" y="1975821"/>
            <a:chExt cx="332375" cy="350071"/>
          </a:xfrm>
        </p:grpSpPr>
        <p:sp>
          <p:nvSpPr>
            <p:cNvPr id="9868" name="Google Shape;9868;p7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73"/>
          <p:cNvGrpSpPr/>
          <p:nvPr/>
        </p:nvGrpSpPr>
        <p:grpSpPr>
          <a:xfrm>
            <a:off x="7967103" y="2240791"/>
            <a:ext cx="355863" cy="361911"/>
            <a:chOff x="7967103" y="2415041"/>
            <a:chExt cx="355863" cy="361911"/>
          </a:xfrm>
        </p:grpSpPr>
        <p:sp>
          <p:nvSpPr>
            <p:cNvPr id="9873" name="Google Shape;9873;p7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73"/>
          <p:cNvGrpSpPr/>
          <p:nvPr/>
        </p:nvGrpSpPr>
        <p:grpSpPr>
          <a:xfrm>
            <a:off x="7529411" y="2240409"/>
            <a:ext cx="355863" cy="362292"/>
            <a:chOff x="7529411" y="2414659"/>
            <a:chExt cx="355863" cy="362292"/>
          </a:xfrm>
        </p:grpSpPr>
        <p:sp>
          <p:nvSpPr>
            <p:cNvPr id="9885" name="Google Shape;9885;p7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73"/>
          <p:cNvGrpSpPr/>
          <p:nvPr/>
        </p:nvGrpSpPr>
        <p:grpSpPr>
          <a:xfrm>
            <a:off x="5733194" y="2257468"/>
            <a:ext cx="446826" cy="327059"/>
            <a:chOff x="5733194" y="2431718"/>
            <a:chExt cx="446826" cy="327059"/>
          </a:xfrm>
        </p:grpSpPr>
        <p:sp>
          <p:nvSpPr>
            <p:cNvPr id="9898" name="Google Shape;9898;p7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73"/>
          <p:cNvGrpSpPr/>
          <p:nvPr/>
        </p:nvGrpSpPr>
        <p:grpSpPr>
          <a:xfrm>
            <a:off x="4876780" y="2243814"/>
            <a:ext cx="407774" cy="356627"/>
            <a:chOff x="4876780" y="2418064"/>
            <a:chExt cx="407774" cy="356627"/>
          </a:xfrm>
        </p:grpSpPr>
        <p:sp>
          <p:nvSpPr>
            <p:cNvPr id="9902" name="Google Shape;9902;p7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73"/>
          <p:cNvGrpSpPr/>
          <p:nvPr/>
        </p:nvGrpSpPr>
        <p:grpSpPr>
          <a:xfrm>
            <a:off x="7070872" y="2236621"/>
            <a:ext cx="398321" cy="371013"/>
            <a:chOff x="7070872" y="2410871"/>
            <a:chExt cx="398321" cy="371013"/>
          </a:xfrm>
        </p:grpSpPr>
        <p:sp>
          <p:nvSpPr>
            <p:cNvPr id="9911" name="Google Shape;9911;p7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5" name="Google Shape;9915;p73"/>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6" name="Google Shape;9916;p73"/>
          <p:cNvGrpSpPr/>
          <p:nvPr/>
        </p:nvGrpSpPr>
        <p:grpSpPr>
          <a:xfrm>
            <a:off x="5318259" y="2807861"/>
            <a:ext cx="371013" cy="220787"/>
            <a:chOff x="5318259" y="2982111"/>
            <a:chExt cx="371013" cy="220787"/>
          </a:xfrm>
        </p:grpSpPr>
        <p:sp>
          <p:nvSpPr>
            <p:cNvPr id="9917" name="Google Shape;9917;p7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73"/>
          <p:cNvGrpSpPr/>
          <p:nvPr/>
        </p:nvGrpSpPr>
        <p:grpSpPr>
          <a:xfrm>
            <a:off x="7073928" y="2731507"/>
            <a:ext cx="371395" cy="371809"/>
            <a:chOff x="7073928" y="2905757"/>
            <a:chExt cx="371395" cy="371809"/>
          </a:xfrm>
        </p:grpSpPr>
        <p:sp>
          <p:nvSpPr>
            <p:cNvPr id="9926" name="Google Shape;9926;p7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73"/>
          <p:cNvGrpSpPr/>
          <p:nvPr/>
        </p:nvGrpSpPr>
        <p:grpSpPr>
          <a:xfrm>
            <a:off x="6188327" y="2781158"/>
            <a:ext cx="371395" cy="272857"/>
            <a:chOff x="6188327" y="2955408"/>
            <a:chExt cx="371395" cy="272857"/>
          </a:xfrm>
        </p:grpSpPr>
        <p:sp>
          <p:nvSpPr>
            <p:cNvPr id="9930" name="Google Shape;9930;p7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73"/>
          <p:cNvGrpSpPr/>
          <p:nvPr/>
        </p:nvGrpSpPr>
        <p:grpSpPr>
          <a:xfrm>
            <a:off x="7521454" y="2731889"/>
            <a:ext cx="359651" cy="371013"/>
            <a:chOff x="7521454" y="2906139"/>
            <a:chExt cx="359651" cy="371013"/>
          </a:xfrm>
        </p:grpSpPr>
        <p:sp>
          <p:nvSpPr>
            <p:cNvPr id="9933" name="Google Shape;9933;p7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73"/>
          <p:cNvGrpSpPr/>
          <p:nvPr/>
        </p:nvGrpSpPr>
        <p:grpSpPr>
          <a:xfrm>
            <a:off x="5782845" y="2732271"/>
            <a:ext cx="301661" cy="371013"/>
            <a:chOff x="5782845" y="2906521"/>
            <a:chExt cx="301661" cy="371013"/>
          </a:xfrm>
        </p:grpSpPr>
        <p:sp>
          <p:nvSpPr>
            <p:cNvPr id="9939" name="Google Shape;9939;p7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73"/>
          <p:cNvGrpSpPr/>
          <p:nvPr/>
        </p:nvGrpSpPr>
        <p:grpSpPr>
          <a:xfrm>
            <a:off x="3539102" y="2253299"/>
            <a:ext cx="355099" cy="355481"/>
            <a:chOff x="3539102" y="2427549"/>
            <a:chExt cx="355099" cy="355481"/>
          </a:xfrm>
        </p:grpSpPr>
        <p:sp>
          <p:nvSpPr>
            <p:cNvPr id="9943" name="Google Shape;9943;p7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73"/>
          <p:cNvGrpSpPr/>
          <p:nvPr/>
        </p:nvGrpSpPr>
        <p:grpSpPr>
          <a:xfrm>
            <a:off x="6630539" y="2743252"/>
            <a:ext cx="371777" cy="349434"/>
            <a:chOff x="6630539" y="2917502"/>
            <a:chExt cx="371777" cy="349434"/>
          </a:xfrm>
        </p:grpSpPr>
        <p:sp>
          <p:nvSpPr>
            <p:cNvPr id="9946" name="Google Shape;9946;p7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73"/>
          <p:cNvGrpSpPr/>
          <p:nvPr/>
        </p:nvGrpSpPr>
        <p:grpSpPr>
          <a:xfrm>
            <a:off x="2171474" y="3194979"/>
            <a:ext cx="408156" cy="343737"/>
            <a:chOff x="2171474" y="3369229"/>
            <a:chExt cx="408156" cy="343737"/>
          </a:xfrm>
        </p:grpSpPr>
        <p:sp>
          <p:nvSpPr>
            <p:cNvPr id="9954" name="Google Shape;9954;p7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73"/>
          <p:cNvGrpSpPr/>
          <p:nvPr/>
        </p:nvGrpSpPr>
        <p:grpSpPr>
          <a:xfrm>
            <a:off x="4891198" y="2750858"/>
            <a:ext cx="334634" cy="334634"/>
            <a:chOff x="4891198" y="2925108"/>
            <a:chExt cx="334634" cy="334634"/>
          </a:xfrm>
        </p:grpSpPr>
        <p:sp>
          <p:nvSpPr>
            <p:cNvPr id="9959" name="Google Shape;9959;p7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73"/>
          <p:cNvGrpSpPr/>
          <p:nvPr/>
        </p:nvGrpSpPr>
        <p:grpSpPr>
          <a:xfrm>
            <a:off x="7976174" y="2750858"/>
            <a:ext cx="334666" cy="334634"/>
            <a:chOff x="7976174" y="2925108"/>
            <a:chExt cx="334666" cy="334634"/>
          </a:xfrm>
        </p:grpSpPr>
        <p:sp>
          <p:nvSpPr>
            <p:cNvPr id="9968" name="Google Shape;9968;p7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3"/>
          <p:cNvGrpSpPr/>
          <p:nvPr/>
        </p:nvGrpSpPr>
        <p:grpSpPr>
          <a:xfrm>
            <a:off x="3091957" y="3199881"/>
            <a:ext cx="354717" cy="332757"/>
            <a:chOff x="3091957" y="3374131"/>
            <a:chExt cx="354717" cy="332757"/>
          </a:xfrm>
        </p:grpSpPr>
        <p:sp>
          <p:nvSpPr>
            <p:cNvPr id="9978" name="Google Shape;9978;p7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3"/>
          <p:cNvGrpSpPr/>
          <p:nvPr/>
        </p:nvGrpSpPr>
        <p:grpSpPr>
          <a:xfrm>
            <a:off x="3988156" y="3205960"/>
            <a:ext cx="353954" cy="318880"/>
            <a:chOff x="3988156" y="3380210"/>
            <a:chExt cx="353954" cy="318880"/>
          </a:xfrm>
        </p:grpSpPr>
        <p:sp>
          <p:nvSpPr>
            <p:cNvPr id="9985" name="Google Shape;9985;p7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3"/>
          <p:cNvGrpSpPr/>
          <p:nvPr/>
        </p:nvGrpSpPr>
        <p:grpSpPr>
          <a:xfrm>
            <a:off x="3541011" y="3193070"/>
            <a:ext cx="348257" cy="346188"/>
            <a:chOff x="3541011" y="3367320"/>
            <a:chExt cx="348257" cy="346188"/>
          </a:xfrm>
        </p:grpSpPr>
        <p:sp>
          <p:nvSpPr>
            <p:cNvPr id="9991" name="Google Shape;9991;p7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3"/>
          <p:cNvGrpSpPr/>
          <p:nvPr/>
        </p:nvGrpSpPr>
        <p:grpSpPr>
          <a:xfrm>
            <a:off x="1314678" y="3183967"/>
            <a:ext cx="334666" cy="365348"/>
            <a:chOff x="1314678" y="3358217"/>
            <a:chExt cx="334666" cy="365348"/>
          </a:xfrm>
        </p:grpSpPr>
        <p:sp>
          <p:nvSpPr>
            <p:cNvPr id="9996" name="Google Shape;9996;p7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3"/>
          <p:cNvGrpSpPr/>
          <p:nvPr/>
        </p:nvGrpSpPr>
        <p:grpSpPr>
          <a:xfrm>
            <a:off x="1748582" y="3198385"/>
            <a:ext cx="359269" cy="335780"/>
            <a:chOff x="1748582" y="3372635"/>
            <a:chExt cx="359269" cy="335780"/>
          </a:xfrm>
        </p:grpSpPr>
        <p:sp>
          <p:nvSpPr>
            <p:cNvPr id="10002" name="Google Shape;10002;p7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3" name="Google Shape;10003;p73"/>
            <p:cNvGrpSpPr/>
            <p:nvPr/>
          </p:nvGrpSpPr>
          <p:grpSpPr>
            <a:xfrm>
              <a:off x="1748582" y="3372635"/>
              <a:ext cx="333520" cy="335780"/>
              <a:chOff x="1748582" y="3372635"/>
              <a:chExt cx="333520" cy="335780"/>
            </a:xfrm>
          </p:grpSpPr>
          <p:sp>
            <p:nvSpPr>
              <p:cNvPr id="10004" name="Google Shape;10004;p7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07" name="Google Shape;10007;p73"/>
          <p:cNvGrpSpPr/>
          <p:nvPr/>
        </p:nvGrpSpPr>
        <p:grpSpPr>
          <a:xfrm>
            <a:off x="2640993" y="3183585"/>
            <a:ext cx="365348" cy="364966"/>
            <a:chOff x="2640993" y="3357835"/>
            <a:chExt cx="365348" cy="364966"/>
          </a:xfrm>
        </p:grpSpPr>
        <p:sp>
          <p:nvSpPr>
            <p:cNvPr id="10008" name="Google Shape;10008;p7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73"/>
          <p:cNvGrpSpPr/>
          <p:nvPr/>
        </p:nvGrpSpPr>
        <p:grpSpPr>
          <a:xfrm>
            <a:off x="4886264" y="3191924"/>
            <a:ext cx="350548" cy="350198"/>
            <a:chOff x="4886264" y="3366174"/>
            <a:chExt cx="350548" cy="350198"/>
          </a:xfrm>
        </p:grpSpPr>
        <p:sp>
          <p:nvSpPr>
            <p:cNvPr id="10019" name="Google Shape;10019;p7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73"/>
          <p:cNvGrpSpPr/>
          <p:nvPr/>
        </p:nvGrpSpPr>
        <p:grpSpPr>
          <a:xfrm>
            <a:off x="5331913" y="3239697"/>
            <a:ext cx="347143" cy="254684"/>
            <a:chOff x="5331913" y="3413947"/>
            <a:chExt cx="347143" cy="254684"/>
          </a:xfrm>
        </p:grpSpPr>
        <p:sp>
          <p:nvSpPr>
            <p:cNvPr id="10033" name="Google Shape;10033;p7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73"/>
          <p:cNvGrpSpPr/>
          <p:nvPr/>
        </p:nvGrpSpPr>
        <p:grpSpPr>
          <a:xfrm>
            <a:off x="5776798" y="3235528"/>
            <a:ext cx="346379" cy="264518"/>
            <a:chOff x="5776798" y="3409778"/>
            <a:chExt cx="346379" cy="264518"/>
          </a:xfrm>
        </p:grpSpPr>
        <p:sp>
          <p:nvSpPr>
            <p:cNvPr id="10040" name="Google Shape;10040;p7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73"/>
          <p:cNvGrpSpPr/>
          <p:nvPr/>
        </p:nvGrpSpPr>
        <p:grpSpPr>
          <a:xfrm>
            <a:off x="7108015" y="3222255"/>
            <a:ext cx="344883" cy="290299"/>
            <a:chOff x="7108015" y="3396505"/>
            <a:chExt cx="344883" cy="290299"/>
          </a:xfrm>
        </p:grpSpPr>
        <p:sp>
          <p:nvSpPr>
            <p:cNvPr id="10047" name="Google Shape;10047;p7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73"/>
          <p:cNvGrpSpPr/>
          <p:nvPr/>
        </p:nvGrpSpPr>
        <p:grpSpPr>
          <a:xfrm>
            <a:off x="7551754" y="3216558"/>
            <a:ext cx="344883" cy="301311"/>
            <a:chOff x="7551754" y="3390808"/>
            <a:chExt cx="344883" cy="301311"/>
          </a:xfrm>
        </p:grpSpPr>
        <p:sp>
          <p:nvSpPr>
            <p:cNvPr id="10052" name="Google Shape;10052;p7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3"/>
          <p:cNvGrpSpPr/>
          <p:nvPr/>
        </p:nvGrpSpPr>
        <p:grpSpPr>
          <a:xfrm>
            <a:off x="6707084" y="3213153"/>
            <a:ext cx="261145" cy="308504"/>
            <a:chOff x="6707084" y="3387403"/>
            <a:chExt cx="261145" cy="308504"/>
          </a:xfrm>
        </p:grpSpPr>
        <p:sp>
          <p:nvSpPr>
            <p:cNvPr id="10064" name="Google Shape;10064;p7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73"/>
          <p:cNvGrpSpPr/>
          <p:nvPr/>
        </p:nvGrpSpPr>
        <p:grpSpPr>
          <a:xfrm>
            <a:off x="848978" y="4123387"/>
            <a:ext cx="377824" cy="324418"/>
            <a:chOff x="848978" y="4297637"/>
            <a:chExt cx="377824" cy="324418"/>
          </a:xfrm>
        </p:grpSpPr>
        <p:sp>
          <p:nvSpPr>
            <p:cNvPr id="10069" name="Google Shape;10069;p7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73"/>
          <p:cNvGrpSpPr/>
          <p:nvPr/>
        </p:nvGrpSpPr>
        <p:grpSpPr>
          <a:xfrm>
            <a:off x="1754279" y="4112343"/>
            <a:ext cx="351439" cy="345965"/>
            <a:chOff x="1754279" y="4286593"/>
            <a:chExt cx="351439" cy="345965"/>
          </a:xfrm>
        </p:grpSpPr>
        <p:sp>
          <p:nvSpPr>
            <p:cNvPr id="10072" name="Google Shape;10072;p7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3"/>
          <p:cNvGrpSpPr/>
          <p:nvPr/>
        </p:nvGrpSpPr>
        <p:grpSpPr>
          <a:xfrm>
            <a:off x="3996113" y="4116926"/>
            <a:ext cx="336512" cy="335048"/>
            <a:chOff x="3996113" y="4291176"/>
            <a:chExt cx="336512" cy="335048"/>
          </a:xfrm>
        </p:grpSpPr>
        <p:sp>
          <p:nvSpPr>
            <p:cNvPr id="10078" name="Google Shape;10078;p7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1" name="Google Shape;10081;p73"/>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2" name="Google Shape;10082;p73"/>
          <p:cNvGrpSpPr/>
          <p:nvPr/>
        </p:nvGrpSpPr>
        <p:grpSpPr>
          <a:xfrm>
            <a:off x="2179081" y="4111261"/>
            <a:ext cx="397525" cy="348670"/>
            <a:chOff x="2179081" y="4285511"/>
            <a:chExt cx="397525" cy="348670"/>
          </a:xfrm>
        </p:grpSpPr>
        <p:sp>
          <p:nvSpPr>
            <p:cNvPr id="10083" name="Google Shape;10083;p7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73"/>
          <p:cNvGrpSpPr/>
          <p:nvPr/>
        </p:nvGrpSpPr>
        <p:grpSpPr>
          <a:xfrm>
            <a:off x="3584201" y="4120746"/>
            <a:ext cx="267574" cy="329415"/>
            <a:chOff x="3584201" y="4294996"/>
            <a:chExt cx="267574" cy="329415"/>
          </a:xfrm>
        </p:grpSpPr>
        <p:sp>
          <p:nvSpPr>
            <p:cNvPr id="10086" name="Google Shape;10086;p7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73"/>
          <p:cNvGrpSpPr/>
          <p:nvPr/>
        </p:nvGrpSpPr>
        <p:grpSpPr>
          <a:xfrm>
            <a:off x="3082855" y="4121478"/>
            <a:ext cx="375946" cy="327823"/>
            <a:chOff x="3082855" y="4295728"/>
            <a:chExt cx="375946" cy="327823"/>
          </a:xfrm>
        </p:grpSpPr>
        <p:sp>
          <p:nvSpPr>
            <p:cNvPr id="10091" name="Google Shape;10091;p7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3"/>
          <p:cNvGrpSpPr/>
          <p:nvPr/>
        </p:nvGrpSpPr>
        <p:grpSpPr>
          <a:xfrm>
            <a:off x="2749016" y="4116926"/>
            <a:ext cx="150831" cy="336926"/>
            <a:chOff x="2749016" y="4291176"/>
            <a:chExt cx="150831" cy="336926"/>
          </a:xfrm>
        </p:grpSpPr>
        <p:sp>
          <p:nvSpPr>
            <p:cNvPr id="10103" name="Google Shape;10103;p7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73"/>
          <p:cNvGrpSpPr/>
          <p:nvPr/>
        </p:nvGrpSpPr>
        <p:grpSpPr>
          <a:xfrm>
            <a:off x="7127716" y="4105182"/>
            <a:ext cx="248254" cy="361942"/>
            <a:chOff x="7127716" y="4279432"/>
            <a:chExt cx="248254" cy="361942"/>
          </a:xfrm>
        </p:grpSpPr>
        <p:sp>
          <p:nvSpPr>
            <p:cNvPr id="10108" name="Google Shape;10108;p7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73"/>
          <p:cNvGrpSpPr/>
          <p:nvPr/>
        </p:nvGrpSpPr>
        <p:grpSpPr>
          <a:xfrm>
            <a:off x="7565408" y="4105182"/>
            <a:ext cx="248255" cy="361942"/>
            <a:chOff x="7565408" y="4279432"/>
            <a:chExt cx="248255" cy="361942"/>
          </a:xfrm>
        </p:grpSpPr>
        <p:sp>
          <p:nvSpPr>
            <p:cNvPr id="10118" name="Google Shape;10118;p7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73"/>
          <p:cNvGrpSpPr/>
          <p:nvPr/>
        </p:nvGrpSpPr>
        <p:grpSpPr>
          <a:xfrm>
            <a:off x="6264109" y="4105182"/>
            <a:ext cx="225498" cy="361560"/>
            <a:chOff x="6264109" y="4279432"/>
            <a:chExt cx="225498" cy="361560"/>
          </a:xfrm>
        </p:grpSpPr>
        <p:sp>
          <p:nvSpPr>
            <p:cNvPr id="10127" name="Google Shape;10127;p7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73"/>
          <p:cNvGrpSpPr/>
          <p:nvPr/>
        </p:nvGrpSpPr>
        <p:grpSpPr>
          <a:xfrm>
            <a:off x="7929578" y="4110115"/>
            <a:ext cx="395266" cy="351312"/>
            <a:chOff x="7929578" y="4284365"/>
            <a:chExt cx="395266" cy="351312"/>
          </a:xfrm>
        </p:grpSpPr>
        <p:sp>
          <p:nvSpPr>
            <p:cNvPr id="10130" name="Google Shape;10130;p7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73"/>
          <p:cNvGrpSpPr/>
          <p:nvPr/>
        </p:nvGrpSpPr>
        <p:grpSpPr>
          <a:xfrm>
            <a:off x="6595502" y="4149527"/>
            <a:ext cx="426315" cy="332826"/>
            <a:chOff x="6639652" y="4323777"/>
            <a:chExt cx="426315" cy="332826"/>
          </a:xfrm>
        </p:grpSpPr>
        <p:sp>
          <p:nvSpPr>
            <p:cNvPr id="10135" name="Google Shape;10135;p7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73"/>
          <p:cNvGrpSpPr/>
          <p:nvPr/>
        </p:nvGrpSpPr>
        <p:grpSpPr>
          <a:xfrm>
            <a:off x="5357662" y="4123387"/>
            <a:ext cx="287275" cy="326296"/>
            <a:chOff x="5357662" y="4297637"/>
            <a:chExt cx="287275" cy="326296"/>
          </a:xfrm>
        </p:grpSpPr>
        <p:sp>
          <p:nvSpPr>
            <p:cNvPr id="10146" name="Google Shape;10146;p7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73"/>
          <p:cNvGrpSpPr/>
          <p:nvPr/>
        </p:nvGrpSpPr>
        <p:grpSpPr>
          <a:xfrm>
            <a:off x="5774124" y="4120300"/>
            <a:ext cx="331611" cy="331674"/>
            <a:chOff x="5774124" y="4294550"/>
            <a:chExt cx="331611" cy="331674"/>
          </a:xfrm>
        </p:grpSpPr>
        <p:sp>
          <p:nvSpPr>
            <p:cNvPr id="10152" name="Google Shape;10152;p7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73"/>
          <p:cNvGrpSpPr/>
          <p:nvPr/>
        </p:nvGrpSpPr>
        <p:grpSpPr>
          <a:xfrm>
            <a:off x="4890434" y="4113139"/>
            <a:ext cx="345997" cy="346029"/>
            <a:chOff x="4890434" y="4287389"/>
            <a:chExt cx="345997" cy="346029"/>
          </a:xfrm>
        </p:grpSpPr>
        <p:sp>
          <p:nvSpPr>
            <p:cNvPr id="10155" name="Google Shape;10155;p7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73"/>
          <p:cNvGrpSpPr/>
          <p:nvPr/>
        </p:nvGrpSpPr>
        <p:grpSpPr>
          <a:xfrm>
            <a:off x="2165809" y="3636809"/>
            <a:ext cx="422542" cy="342973"/>
            <a:chOff x="2165809" y="3811059"/>
            <a:chExt cx="422542" cy="342973"/>
          </a:xfrm>
        </p:grpSpPr>
        <p:sp>
          <p:nvSpPr>
            <p:cNvPr id="10163" name="Google Shape;10163;p7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1" name="Google Shape;10181;p73"/>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2" name="Google Shape;10182;p73"/>
          <p:cNvGrpSpPr/>
          <p:nvPr/>
        </p:nvGrpSpPr>
        <p:grpSpPr>
          <a:xfrm>
            <a:off x="903530" y="3631875"/>
            <a:ext cx="264550" cy="353222"/>
            <a:chOff x="903530" y="3806125"/>
            <a:chExt cx="264550" cy="353222"/>
          </a:xfrm>
        </p:grpSpPr>
        <p:sp>
          <p:nvSpPr>
            <p:cNvPr id="10183" name="Google Shape;10183;p7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3"/>
          <p:cNvGrpSpPr/>
          <p:nvPr/>
        </p:nvGrpSpPr>
        <p:grpSpPr>
          <a:xfrm>
            <a:off x="850092" y="3178684"/>
            <a:ext cx="369517" cy="375660"/>
            <a:chOff x="850092" y="3352934"/>
            <a:chExt cx="369517" cy="375660"/>
          </a:xfrm>
        </p:grpSpPr>
        <p:sp>
          <p:nvSpPr>
            <p:cNvPr id="10188" name="Google Shape;10188;p7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73"/>
          <p:cNvGrpSpPr/>
          <p:nvPr/>
        </p:nvGrpSpPr>
        <p:grpSpPr>
          <a:xfrm>
            <a:off x="2611458" y="3642124"/>
            <a:ext cx="426329" cy="332375"/>
            <a:chOff x="2611458" y="3816374"/>
            <a:chExt cx="426329" cy="332375"/>
          </a:xfrm>
        </p:grpSpPr>
        <p:sp>
          <p:nvSpPr>
            <p:cNvPr id="10194" name="Google Shape;10194;p7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4" name="Google Shape;10204;p73"/>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5" name="Google Shape;10205;p73"/>
          <p:cNvGrpSpPr/>
          <p:nvPr/>
        </p:nvGrpSpPr>
        <p:grpSpPr>
          <a:xfrm>
            <a:off x="4019984" y="3631143"/>
            <a:ext cx="293704" cy="353954"/>
            <a:chOff x="4019984" y="3805393"/>
            <a:chExt cx="293704" cy="353954"/>
          </a:xfrm>
        </p:grpSpPr>
        <p:sp>
          <p:nvSpPr>
            <p:cNvPr id="10206" name="Google Shape;10206;p7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73"/>
          <p:cNvGrpSpPr/>
          <p:nvPr/>
        </p:nvGrpSpPr>
        <p:grpSpPr>
          <a:xfrm>
            <a:off x="8006505" y="3215794"/>
            <a:ext cx="323654" cy="303189"/>
            <a:chOff x="8006505" y="3390044"/>
            <a:chExt cx="323654" cy="303189"/>
          </a:xfrm>
        </p:grpSpPr>
        <p:sp>
          <p:nvSpPr>
            <p:cNvPr id="10209" name="Google Shape;10209;p7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73"/>
          <p:cNvGrpSpPr/>
          <p:nvPr/>
        </p:nvGrpSpPr>
        <p:grpSpPr>
          <a:xfrm>
            <a:off x="1299146" y="3632257"/>
            <a:ext cx="367990" cy="351312"/>
            <a:chOff x="1299146" y="3806507"/>
            <a:chExt cx="367990" cy="351312"/>
          </a:xfrm>
        </p:grpSpPr>
        <p:sp>
          <p:nvSpPr>
            <p:cNvPr id="10216" name="Google Shape;10216;p7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8" name="Google Shape;10218;p73"/>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73"/>
          <p:cNvGrpSpPr/>
          <p:nvPr/>
        </p:nvGrpSpPr>
        <p:grpSpPr>
          <a:xfrm>
            <a:off x="7550258" y="3658420"/>
            <a:ext cx="371395" cy="301279"/>
            <a:chOff x="7550258" y="3832670"/>
            <a:chExt cx="371395" cy="301279"/>
          </a:xfrm>
        </p:grpSpPr>
        <p:sp>
          <p:nvSpPr>
            <p:cNvPr id="10220" name="Google Shape;10220;p7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8" name="Google Shape;10238;p73"/>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9" name="Google Shape;10239;p73"/>
          <p:cNvGrpSpPr/>
          <p:nvPr/>
        </p:nvGrpSpPr>
        <p:grpSpPr>
          <a:xfrm>
            <a:off x="6659725" y="3633785"/>
            <a:ext cx="367608" cy="350548"/>
            <a:chOff x="6659725" y="3808035"/>
            <a:chExt cx="367608" cy="350548"/>
          </a:xfrm>
        </p:grpSpPr>
        <p:sp>
          <p:nvSpPr>
            <p:cNvPr id="10240" name="Google Shape;10240;p7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73"/>
          <p:cNvGrpSpPr/>
          <p:nvPr/>
        </p:nvGrpSpPr>
        <p:grpSpPr>
          <a:xfrm>
            <a:off x="6219391" y="3642506"/>
            <a:ext cx="356627" cy="334252"/>
            <a:chOff x="6219391" y="3816756"/>
            <a:chExt cx="356627" cy="334252"/>
          </a:xfrm>
        </p:grpSpPr>
        <p:sp>
          <p:nvSpPr>
            <p:cNvPr id="10243" name="Google Shape;10243;p7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73"/>
          <p:cNvGrpSpPr/>
          <p:nvPr/>
        </p:nvGrpSpPr>
        <p:grpSpPr>
          <a:xfrm>
            <a:off x="5778676" y="3652722"/>
            <a:ext cx="349052" cy="313055"/>
            <a:chOff x="5778676" y="3826972"/>
            <a:chExt cx="349052" cy="313055"/>
          </a:xfrm>
        </p:grpSpPr>
        <p:sp>
          <p:nvSpPr>
            <p:cNvPr id="10248" name="Google Shape;10248;p7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73"/>
          <p:cNvGrpSpPr/>
          <p:nvPr/>
        </p:nvGrpSpPr>
        <p:grpSpPr>
          <a:xfrm>
            <a:off x="5355784" y="3660297"/>
            <a:ext cx="299019" cy="297905"/>
            <a:chOff x="5355784" y="3834547"/>
            <a:chExt cx="299019" cy="297905"/>
          </a:xfrm>
        </p:grpSpPr>
        <p:sp>
          <p:nvSpPr>
            <p:cNvPr id="10254" name="Google Shape;10254;p7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73"/>
          <p:cNvGrpSpPr/>
          <p:nvPr/>
        </p:nvGrpSpPr>
        <p:grpSpPr>
          <a:xfrm>
            <a:off x="8036455" y="3633021"/>
            <a:ext cx="292176" cy="353985"/>
            <a:chOff x="8036455" y="3807271"/>
            <a:chExt cx="292176" cy="353985"/>
          </a:xfrm>
        </p:grpSpPr>
        <p:sp>
          <p:nvSpPr>
            <p:cNvPr id="10259" name="Google Shape;10259;p7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1" name="Google Shape;10261;p7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262" name="Google Shape;10262;p7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263" name="Google Shape;10263;p73"/>
          <p:cNvGrpSpPr/>
          <p:nvPr/>
        </p:nvGrpSpPr>
        <p:grpSpPr>
          <a:xfrm>
            <a:off x="4874902" y="3634549"/>
            <a:ext cx="345615" cy="350835"/>
            <a:chOff x="4874902" y="3808799"/>
            <a:chExt cx="345615" cy="350835"/>
          </a:xfrm>
        </p:grpSpPr>
        <p:sp>
          <p:nvSpPr>
            <p:cNvPr id="10264" name="Google Shape;10264;p7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73"/>
          <p:cNvGrpSpPr/>
          <p:nvPr/>
        </p:nvGrpSpPr>
        <p:grpSpPr>
          <a:xfrm>
            <a:off x="3095745" y="3631143"/>
            <a:ext cx="352840" cy="354717"/>
            <a:chOff x="3095745" y="3805393"/>
            <a:chExt cx="352840" cy="354717"/>
          </a:xfrm>
        </p:grpSpPr>
        <p:sp>
          <p:nvSpPr>
            <p:cNvPr id="10282" name="Google Shape;10282;p7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91" name="Shape 10291"/>
        <p:cNvGrpSpPr/>
        <p:nvPr/>
      </p:nvGrpSpPr>
      <p:grpSpPr>
        <a:xfrm>
          <a:off x="0" y="0"/>
          <a:ext cx="0" cy="0"/>
          <a:chOff x="0" y="0"/>
          <a:chExt cx="0" cy="0"/>
        </a:xfrm>
      </p:grpSpPr>
      <p:grpSp>
        <p:nvGrpSpPr>
          <p:cNvPr id="10292" name="Google Shape;10292;p74"/>
          <p:cNvGrpSpPr/>
          <p:nvPr/>
        </p:nvGrpSpPr>
        <p:grpSpPr>
          <a:xfrm>
            <a:off x="2704005" y="4083381"/>
            <a:ext cx="342144" cy="362704"/>
            <a:chOff x="2704005" y="4258781"/>
            <a:chExt cx="342144" cy="362704"/>
          </a:xfrm>
        </p:grpSpPr>
        <p:sp>
          <p:nvSpPr>
            <p:cNvPr id="10293" name="Google Shape;10293;p7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74"/>
          <p:cNvGrpSpPr/>
          <p:nvPr/>
        </p:nvGrpSpPr>
        <p:grpSpPr>
          <a:xfrm>
            <a:off x="2157462" y="4083096"/>
            <a:ext cx="347435" cy="363370"/>
            <a:chOff x="2157462" y="4258496"/>
            <a:chExt cx="347435" cy="363370"/>
          </a:xfrm>
        </p:grpSpPr>
        <p:sp>
          <p:nvSpPr>
            <p:cNvPr id="10301" name="Google Shape;10301;p7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74"/>
          <p:cNvGrpSpPr/>
          <p:nvPr/>
        </p:nvGrpSpPr>
        <p:grpSpPr>
          <a:xfrm>
            <a:off x="4010963" y="3588381"/>
            <a:ext cx="343665" cy="363211"/>
            <a:chOff x="4010963" y="3763781"/>
            <a:chExt cx="343665" cy="363211"/>
          </a:xfrm>
        </p:grpSpPr>
        <p:sp>
          <p:nvSpPr>
            <p:cNvPr id="10305" name="Google Shape;10305;p7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74"/>
          <p:cNvGrpSpPr/>
          <p:nvPr/>
        </p:nvGrpSpPr>
        <p:grpSpPr>
          <a:xfrm>
            <a:off x="2214042" y="3635109"/>
            <a:ext cx="368153" cy="311193"/>
            <a:chOff x="2214042" y="3810509"/>
            <a:chExt cx="368153" cy="311193"/>
          </a:xfrm>
        </p:grpSpPr>
        <p:sp>
          <p:nvSpPr>
            <p:cNvPr id="10311" name="Google Shape;10311;p7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74"/>
          <p:cNvGrpSpPr/>
          <p:nvPr/>
        </p:nvGrpSpPr>
        <p:grpSpPr>
          <a:xfrm>
            <a:off x="1797413" y="3606819"/>
            <a:ext cx="367805" cy="367773"/>
            <a:chOff x="1768938" y="3782219"/>
            <a:chExt cx="367805" cy="367773"/>
          </a:xfrm>
        </p:grpSpPr>
        <p:sp>
          <p:nvSpPr>
            <p:cNvPr id="10314" name="Google Shape;10314;p7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74"/>
          <p:cNvGrpSpPr/>
          <p:nvPr/>
        </p:nvGrpSpPr>
        <p:grpSpPr>
          <a:xfrm>
            <a:off x="2681385" y="3623039"/>
            <a:ext cx="325544" cy="327413"/>
            <a:chOff x="2681385" y="3798439"/>
            <a:chExt cx="325544" cy="327413"/>
          </a:xfrm>
        </p:grpSpPr>
        <p:sp>
          <p:nvSpPr>
            <p:cNvPr id="10320" name="Google Shape;10320;p7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74"/>
          <p:cNvGrpSpPr/>
          <p:nvPr/>
        </p:nvGrpSpPr>
        <p:grpSpPr>
          <a:xfrm>
            <a:off x="6243928" y="4088102"/>
            <a:ext cx="274254" cy="350824"/>
            <a:chOff x="6243928" y="4263502"/>
            <a:chExt cx="274254" cy="350824"/>
          </a:xfrm>
        </p:grpSpPr>
        <p:sp>
          <p:nvSpPr>
            <p:cNvPr id="10328" name="Google Shape;10328;p7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74"/>
          <p:cNvGrpSpPr/>
          <p:nvPr/>
        </p:nvGrpSpPr>
        <p:grpSpPr>
          <a:xfrm>
            <a:off x="3560600" y="3587938"/>
            <a:ext cx="352345" cy="363655"/>
            <a:chOff x="3560600" y="3763338"/>
            <a:chExt cx="352345" cy="363655"/>
          </a:xfrm>
        </p:grpSpPr>
        <p:sp>
          <p:nvSpPr>
            <p:cNvPr id="10337" name="Google Shape;10337;p7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74"/>
          <p:cNvGrpSpPr/>
          <p:nvPr/>
        </p:nvGrpSpPr>
        <p:grpSpPr>
          <a:xfrm>
            <a:off x="5790556" y="4085852"/>
            <a:ext cx="279513" cy="356083"/>
            <a:chOff x="5790556" y="4261252"/>
            <a:chExt cx="279513" cy="356083"/>
          </a:xfrm>
        </p:grpSpPr>
        <p:sp>
          <p:nvSpPr>
            <p:cNvPr id="10341" name="Google Shape;10341;p7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74"/>
          <p:cNvGrpSpPr/>
          <p:nvPr/>
        </p:nvGrpSpPr>
        <p:grpSpPr>
          <a:xfrm>
            <a:off x="5341333" y="4085852"/>
            <a:ext cx="278752" cy="356463"/>
            <a:chOff x="5341333" y="4261252"/>
            <a:chExt cx="278752" cy="356463"/>
          </a:xfrm>
        </p:grpSpPr>
        <p:sp>
          <p:nvSpPr>
            <p:cNvPr id="10349" name="Google Shape;10349;p7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6" name="Google Shape;10356;p74"/>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7" name="Google Shape;10357;p74"/>
          <p:cNvGrpSpPr/>
          <p:nvPr/>
        </p:nvGrpSpPr>
        <p:grpSpPr>
          <a:xfrm>
            <a:off x="3103646" y="3590676"/>
            <a:ext cx="360233" cy="362451"/>
            <a:chOff x="3107608" y="3763401"/>
            <a:chExt cx="360233" cy="362451"/>
          </a:xfrm>
        </p:grpSpPr>
        <p:sp>
          <p:nvSpPr>
            <p:cNvPr id="10358" name="Google Shape;10358;p7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74"/>
          <p:cNvGrpSpPr/>
          <p:nvPr/>
        </p:nvGrpSpPr>
        <p:grpSpPr>
          <a:xfrm>
            <a:off x="889343" y="3625827"/>
            <a:ext cx="351585" cy="339705"/>
            <a:chOff x="889343" y="3801227"/>
            <a:chExt cx="351585" cy="339705"/>
          </a:xfrm>
        </p:grpSpPr>
        <p:sp>
          <p:nvSpPr>
            <p:cNvPr id="10362" name="Google Shape;10362;p7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4"/>
          <p:cNvGrpSpPr/>
          <p:nvPr/>
        </p:nvGrpSpPr>
        <p:grpSpPr>
          <a:xfrm>
            <a:off x="4896609" y="4085472"/>
            <a:ext cx="278784" cy="355323"/>
            <a:chOff x="4896609" y="4260872"/>
            <a:chExt cx="278784" cy="355323"/>
          </a:xfrm>
        </p:grpSpPr>
        <p:sp>
          <p:nvSpPr>
            <p:cNvPr id="10368" name="Google Shape;10368;p7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74"/>
          <p:cNvGrpSpPr/>
          <p:nvPr/>
        </p:nvGrpSpPr>
        <p:grpSpPr>
          <a:xfrm>
            <a:off x="7598438" y="4090731"/>
            <a:ext cx="260283" cy="345914"/>
            <a:chOff x="7598438" y="4266131"/>
            <a:chExt cx="260283" cy="345914"/>
          </a:xfrm>
        </p:grpSpPr>
        <p:sp>
          <p:nvSpPr>
            <p:cNvPr id="10375" name="Google Shape;10375;p7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74"/>
          <p:cNvGrpSpPr/>
          <p:nvPr/>
        </p:nvGrpSpPr>
        <p:grpSpPr>
          <a:xfrm>
            <a:off x="1767069" y="3184746"/>
            <a:ext cx="286324" cy="348163"/>
            <a:chOff x="1767069" y="3360146"/>
            <a:chExt cx="286324" cy="348163"/>
          </a:xfrm>
        </p:grpSpPr>
        <p:sp>
          <p:nvSpPr>
            <p:cNvPr id="10383" name="Google Shape;10383;p7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74"/>
          <p:cNvGrpSpPr/>
          <p:nvPr/>
        </p:nvGrpSpPr>
        <p:grpSpPr>
          <a:xfrm>
            <a:off x="7149944" y="4090731"/>
            <a:ext cx="260283" cy="345914"/>
            <a:chOff x="7149944" y="4266131"/>
            <a:chExt cx="260283" cy="345914"/>
          </a:xfrm>
        </p:grpSpPr>
        <p:sp>
          <p:nvSpPr>
            <p:cNvPr id="10391" name="Google Shape;10391;p7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74"/>
          <p:cNvGrpSpPr/>
          <p:nvPr/>
        </p:nvGrpSpPr>
        <p:grpSpPr>
          <a:xfrm>
            <a:off x="6695051" y="4083951"/>
            <a:ext cx="270104" cy="360233"/>
            <a:chOff x="6695051" y="4259351"/>
            <a:chExt cx="270104" cy="360233"/>
          </a:xfrm>
        </p:grpSpPr>
        <p:sp>
          <p:nvSpPr>
            <p:cNvPr id="10398" name="Google Shape;10398;p7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74"/>
          <p:cNvGrpSpPr/>
          <p:nvPr/>
        </p:nvGrpSpPr>
        <p:grpSpPr>
          <a:xfrm>
            <a:off x="8047661" y="4082051"/>
            <a:ext cx="277263" cy="362514"/>
            <a:chOff x="8047661" y="4257451"/>
            <a:chExt cx="277263" cy="362514"/>
          </a:xfrm>
        </p:grpSpPr>
        <p:sp>
          <p:nvSpPr>
            <p:cNvPr id="10403" name="Google Shape;10403;p7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74"/>
          <p:cNvGrpSpPr/>
          <p:nvPr/>
        </p:nvGrpSpPr>
        <p:grpSpPr>
          <a:xfrm>
            <a:off x="6248078" y="3609068"/>
            <a:ext cx="277263" cy="356115"/>
            <a:chOff x="6248078" y="3784468"/>
            <a:chExt cx="277263" cy="356115"/>
          </a:xfrm>
        </p:grpSpPr>
        <p:sp>
          <p:nvSpPr>
            <p:cNvPr id="10408" name="Google Shape;10408;p7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74"/>
          <p:cNvGrpSpPr/>
          <p:nvPr/>
        </p:nvGrpSpPr>
        <p:grpSpPr>
          <a:xfrm>
            <a:off x="5800725" y="3610589"/>
            <a:ext cx="277644" cy="354594"/>
            <a:chOff x="5800725" y="3785989"/>
            <a:chExt cx="277644" cy="354594"/>
          </a:xfrm>
        </p:grpSpPr>
        <p:sp>
          <p:nvSpPr>
            <p:cNvPr id="10414" name="Google Shape;10414;p7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74"/>
          <p:cNvGrpSpPr/>
          <p:nvPr/>
        </p:nvGrpSpPr>
        <p:grpSpPr>
          <a:xfrm>
            <a:off x="2206122" y="3185348"/>
            <a:ext cx="308183" cy="347561"/>
            <a:chOff x="2206122" y="3360748"/>
            <a:chExt cx="308183" cy="347561"/>
          </a:xfrm>
        </p:grpSpPr>
        <p:sp>
          <p:nvSpPr>
            <p:cNvPr id="10422" name="Google Shape;10422;p7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74"/>
          <p:cNvGrpSpPr/>
          <p:nvPr/>
        </p:nvGrpSpPr>
        <p:grpSpPr>
          <a:xfrm>
            <a:off x="5353403" y="3610209"/>
            <a:ext cx="277992" cy="354974"/>
            <a:chOff x="5353403" y="3785609"/>
            <a:chExt cx="277992" cy="354974"/>
          </a:xfrm>
        </p:grpSpPr>
        <p:sp>
          <p:nvSpPr>
            <p:cNvPr id="10428" name="Google Shape;10428;p7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4"/>
          <p:cNvGrpSpPr/>
          <p:nvPr/>
        </p:nvGrpSpPr>
        <p:grpSpPr>
          <a:xfrm>
            <a:off x="4896229" y="3610589"/>
            <a:ext cx="278784" cy="354594"/>
            <a:chOff x="4896229" y="3785989"/>
            <a:chExt cx="278784" cy="354594"/>
          </a:xfrm>
        </p:grpSpPr>
        <p:sp>
          <p:nvSpPr>
            <p:cNvPr id="10435" name="Google Shape;10435;p7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74"/>
          <p:cNvGrpSpPr/>
          <p:nvPr/>
        </p:nvGrpSpPr>
        <p:grpSpPr>
          <a:xfrm>
            <a:off x="7592387" y="3612458"/>
            <a:ext cx="273874" cy="351204"/>
            <a:chOff x="7592387" y="3787858"/>
            <a:chExt cx="273874" cy="351204"/>
          </a:xfrm>
        </p:grpSpPr>
        <p:sp>
          <p:nvSpPr>
            <p:cNvPr id="10442" name="Google Shape;10442;p7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74"/>
          <p:cNvGrpSpPr/>
          <p:nvPr/>
        </p:nvGrpSpPr>
        <p:grpSpPr>
          <a:xfrm>
            <a:off x="7145794" y="3612458"/>
            <a:ext cx="274254" cy="350444"/>
            <a:chOff x="7145794" y="3787858"/>
            <a:chExt cx="274254" cy="350444"/>
          </a:xfrm>
        </p:grpSpPr>
        <p:sp>
          <p:nvSpPr>
            <p:cNvPr id="10447" name="Google Shape;10447;p7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74"/>
          <p:cNvGrpSpPr/>
          <p:nvPr/>
        </p:nvGrpSpPr>
        <p:grpSpPr>
          <a:xfrm>
            <a:off x="8054060" y="3611698"/>
            <a:ext cx="266334" cy="353834"/>
            <a:chOff x="8054060" y="3787098"/>
            <a:chExt cx="266334" cy="353834"/>
          </a:xfrm>
        </p:grpSpPr>
        <p:sp>
          <p:nvSpPr>
            <p:cNvPr id="10454" name="Google Shape;10454;p7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74"/>
          <p:cNvGrpSpPr/>
          <p:nvPr/>
        </p:nvGrpSpPr>
        <p:grpSpPr>
          <a:xfrm>
            <a:off x="6702211" y="3607199"/>
            <a:ext cx="270104" cy="361754"/>
            <a:chOff x="6702211" y="3782599"/>
            <a:chExt cx="270104" cy="361754"/>
          </a:xfrm>
        </p:grpSpPr>
        <p:sp>
          <p:nvSpPr>
            <p:cNvPr id="10459" name="Google Shape;10459;p7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74"/>
          <p:cNvGrpSpPr/>
          <p:nvPr/>
        </p:nvGrpSpPr>
        <p:grpSpPr>
          <a:xfrm>
            <a:off x="3516886" y="3263327"/>
            <a:ext cx="391854" cy="269922"/>
            <a:chOff x="3516850" y="3406526"/>
            <a:chExt cx="369674" cy="254644"/>
          </a:xfrm>
        </p:grpSpPr>
        <p:sp>
          <p:nvSpPr>
            <p:cNvPr id="10465" name="Google Shape;10465;p7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74"/>
          <p:cNvGrpSpPr/>
          <p:nvPr/>
        </p:nvGrpSpPr>
        <p:grpSpPr>
          <a:xfrm>
            <a:off x="1310655" y="3185127"/>
            <a:ext cx="306314" cy="347403"/>
            <a:chOff x="1310655" y="3360527"/>
            <a:chExt cx="306314" cy="347403"/>
          </a:xfrm>
        </p:grpSpPr>
        <p:sp>
          <p:nvSpPr>
            <p:cNvPr id="10470" name="Google Shape;10470;p7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74"/>
          <p:cNvGrpSpPr/>
          <p:nvPr/>
        </p:nvGrpSpPr>
        <p:grpSpPr>
          <a:xfrm>
            <a:off x="3119678" y="3184746"/>
            <a:ext cx="269343" cy="348543"/>
            <a:chOff x="3119678" y="3360146"/>
            <a:chExt cx="269343" cy="348543"/>
          </a:xfrm>
        </p:grpSpPr>
        <p:sp>
          <p:nvSpPr>
            <p:cNvPr id="10476" name="Google Shape;10476;p7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74"/>
          <p:cNvGrpSpPr/>
          <p:nvPr/>
        </p:nvGrpSpPr>
        <p:grpSpPr>
          <a:xfrm>
            <a:off x="3967213" y="3181547"/>
            <a:ext cx="368185" cy="354753"/>
            <a:chOff x="3967213" y="3356947"/>
            <a:chExt cx="368185" cy="354753"/>
          </a:xfrm>
        </p:grpSpPr>
        <p:sp>
          <p:nvSpPr>
            <p:cNvPr id="10484" name="Google Shape;10484;p7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74"/>
          <p:cNvGrpSpPr/>
          <p:nvPr/>
        </p:nvGrpSpPr>
        <p:grpSpPr>
          <a:xfrm>
            <a:off x="871254" y="3184746"/>
            <a:ext cx="285183" cy="347023"/>
            <a:chOff x="871254" y="3360146"/>
            <a:chExt cx="285183" cy="347023"/>
          </a:xfrm>
        </p:grpSpPr>
        <p:sp>
          <p:nvSpPr>
            <p:cNvPr id="10490" name="Google Shape;10490;p7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74"/>
          <p:cNvGrpSpPr/>
          <p:nvPr/>
        </p:nvGrpSpPr>
        <p:grpSpPr>
          <a:xfrm>
            <a:off x="2665165" y="3184746"/>
            <a:ext cx="281794" cy="349684"/>
            <a:chOff x="2665165" y="3360146"/>
            <a:chExt cx="281794" cy="349684"/>
          </a:xfrm>
        </p:grpSpPr>
        <p:sp>
          <p:nvSpPr>
            <p:cNvPr id="10495" name="Google Shape;10495;p7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4"/>
          <p:cNvGrpSpPr/>
          <p:nvPr/>
        </p:nvGrpSpPr>
        <p:grpSpPr>
          <a:xfrm>
            <a:off x="7156344" y="3172296"/>
            <a:ext cx="264465" cy="353074"/>
            <a:chOff x="7156344" y="3347696"/>
            <a:chExt cx="264465" cy="353074"/>
          </a:xfrm>
        </p:grpSpPr>
        <p:sp>
          <p:nvSpPr>
            <p:cNvPr id="10501" name="Google Shape;10501;p7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74"/>
          <p:cNvGrpSpPr/>
          <p:nvPr/>
        </p:nvGrpSpPr>
        <p:grpSpPr>
          <a:xfrm>
            <a:off x="6703732" y="3171536"/>
            <a:ext cx="264813" cy="352693"/>
            <a:chOff x="6703732" y="3346936"/>
            <a:chExt cx="264813" cy="352693"/>
          </a:xfrm>
        </p:grpSpPr>
        <p:sp>
          <p:nvSpPr>
            <p:cNvPr id="10507" name="Google Shape;10507;p7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74"/>
          <p:cNvGrpSpPr/>
          <p:nvPr/>
        </p:nvGrpSpPr>
        <p:grpSpPr>
          <a:xfrm>
            <a:off x="6252228" y="3171536"/>
            <a:ext cx="265193" cy="352693"/>
            <a:chOff x="6252228" y="3346936"/>
            <a:chExt cx="265193" cy="352693"/>
          </a:xfrm>
        </p:grpSpPr>
        <p:sp>
          <p:nvSpPr>
            <p:cNvPr id="10513" name="Google Shape;10513;p7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74"/>
          <p:cNvGrpSpPr/>
          <p:nvPr/>
        </p:nvGrpSpPr>
        <p:grpSpPr>
          <a:xfrm>
            <a:off x="5801105" y="3172296"/>
            <a:ext cx="264813" cy="351933"/>
            <a:chOff x="5801105" y="3347696"/>
            <a:chExt cx="264813" cy="351933"/>
          </a:xfrm>
        </p:grpSpPr>
        <p:sp>
          <p:nvSpPr>
            <p:cNvPr id="10517" name="Google Shape;10517;p7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74"/>
          <p:cNvGrpSpPr/>
          <p:nvPr/>
        </p:nvGrpSpPr>
        <p:grpSpPr>
          <a:xfrm>
            <a:off x="5349253" y="3171536"/>
            <a:ext cx="265922" cy="352693"/>
            <a:chOff x="5349253" y="3346936"/>
            <a:chExt cx="265922" cy="352693"/>
          </a:xfrm>
        </p:grpSpPr>
        <p:sp>
          <p:nvSpPr>
            <p:cNvPr id="10522" name="Google Shape;10522;p7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74"/>
          <p:cNvGrpSpPr/>
          <p:nvPr/>
        </p:nvGrpSpPr>
        <p:grpSpPr>
          <a:xfrm>
            <a:off x="4907159" y="3171536"/>
            <a:ext cx="264845" cy="354214"/>
            <a:chOff x="4907159" y="3346936"/>
            <a:chExt cx="264845" cy="354214"/>
          </a:xfrm>
        </p:grpSpPr>
        <p:sp>
          <p:nvSpPr>
            <p:cNvPr id="10529" name="Google Shape;10529;p7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74"/>
          <p:cNvGrpSpPr/>
          <p:nvPr/>
        </p:nvGrpSpPr>
        <p:grpSpPr>
          <a:xfrm>
            <a:off x="8048421" y="3159086"/>
            <a:ext cx="276503" cy="369674"/>
            <a:chOff x="8048421" y="3334486"/>
            <a:chExt cx="276503" cy="369674"/>
          </a:xfrm>
        </p:grpSpPr>
        <p:sp>
          <p:nvSpPr>
            <p:cNvPr id="10532" name="Google Shape;10532;p7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74"/>
          <p:cNvGrpSpPr/>
          <p:nvPr/>
        </p:nvGrpSpPr>
        <p:grpSpPr>
          <a:xfrm>
            <a:off x="7575787" y="3154555"/>
            <a:ext cx="295384" cy="376834"/>
            <a:chOff x="7575787" y="3329955"/>
            <a:chExt cx="295384" cy="376834"/>
          </a:xfrm>
        </p:grpSpPr>
        <p:sp>
          <p:nvSpPr>
            <p:cNvPr id="10539" name="Google Shape;10539;p7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74"/>
          <p:cNvGrpSpPr/>
          <p:nvPr/>
        </p:nvGrpSpPr>
        <p:grpSpPr>
          <a:xfrm>
            <a:off x="864062" y="2709103"/>
            <a:ext cx="264084" cy="347783"/>
            <a:chOff x="864062" y="2884503"/>
            <a:chExt cx="264084" cy="347783"/>
          </a:xfrm>
        </p:grpSpPr>
        <p:sp>
          <p:nvSpPr>
            <p:cNvPr id="10546" name="Google Shape;10546;p7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4"/>
          <p:cNvGrpSpPr/>
          <p:nvPr/>
        </p:nvGrpSpPr>
        <p:grpSpPr>
          <a:xfrm>
            <a:off x="3978523" y="2709261"/>
            <a:ext cx="348955" cy="346516"/>
            <a:chOff x="3978523" y="2884661"/>
            <a:chExt cx="348955" cy="346516"/>
          </a:xfrm>
        </p:grpSpPr>
        <p:sp>
          <p:nvSpPr>
            <p:cNvPr id="10557" name="Google Shape;10557;p7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74"/>
          <p:cNvGrpSpPr/>
          <p:nvPr/>
        </p:nvGrpSpPr>
        <p:grpSpPr>
          <a:xfrm>
            <a:off x="3556255" y="2709863"/>
            <a:ext cx="347435" cy="345534"/>
            <a:chOff x="3527780" y="2885263"/>
            <a:chExt cx="347435" cy="345534"/>
          </a:xfrm>
        </p:grpSpPr>
        <p:sp>
          <p:nvSpPr>
            <p:cNvPr id="10566" name="Google Shape;10566;p7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74"/>
          <p:cNvGrpSpPr/>
          <p:nvPr/>
        </p:nvGrpSpPr>
        <p:grpSpPr>
          <a:xfrm>
            <a:off x="2239671" y="2709103"/>
            <a:ext cx="218053" cy="348543"/>
            <a:chOff x="2239671" y="2884503"/>
            <a:chExt cx="218053" cy="348543"/>
          </a:xfrm>
        </p:grpSpPr>
        <p:sp>
          <p:nvSpPr>
            <p:cNvPr id="10590" name="Google Shape;10590;p7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74"/>
          <p:cNvGrpSpPr/>
          <p:nvPr/>
        </p:nvGrpSpPr>
        <p:grpSpPr>
          <a:xfrm>
            <a:off x="2691555" y="2709103"/>
            <a:ext cx="215044" cy="348924"/>
            <a:chOff x="2691555" y="2884503"/>
            <a:chExt cx="215044" cy="348924"/>
          </a:xfrm>
        </p:grpSpPr>
        <p:sp>
          <p:nvSpPr>
            <p:cNvPr id="10596" name="Google Shape;10596;p7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74"/>
          <p:cNvGrpSpPr/>
          <p:nvPr/>
        </p:nvGrpSpPr>
        <p:grpSpPr>
          <a:xfrm>
            <a:off x="1770459" y="2709103"/>
            <a:ext cx="254644" cy="348828"/>
            <a:chOff x="1770459" y="2884503"/>
            <a:chExt cx="254644" cy="348828"/>
          </a:xfrm>
        </p:grpSpPr>
        <p:sp>
          <p:nvSpPr>
            <p:cNvPr id="10600" name="Google Shape;10600;p7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74"/>
          <p:cNvGrpSpPr/>
          <p:nvPr/>
        </p:nvGrpSpPr>
        <p:grpSpPr>
          <a:xfrm>
            <a:off x="1317466" y="2709483"/>
            <a:ext cx="258382" cy="348543"/>
            <a:chOff x="1317466" y="2884883"/>
            <a:chExt cx="258382" cy="348543"/>
          </a:xfrm>
        </p:grpSpPr>
        <p:sp>
          <p:nvSpPr>
            <p:cNvPr id="10609" name="Google Shape;10609;p7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74"/>
          <p:cNvGrpSpPr/>
          <p:nvPr/>
        </p:nvGrpSpPr>
        <p:grpSpPr>
          <a:xfrm>
            <a:off x="3121167" y="2709483"/>
            <a:ext cx="258414" cy="348543"/>
            <a:chOff x="3121167" y="2884883"/>
            <a:chExt cx="258414" cy="348543"/>
          </a:xfrm>
        </p:grpSpPr>
        <p:sp>
          <p:nvSpPr>
            <p:cNvPr id="10618" name="Google Shape;10618;p7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74"/>
          <p:cNvGrpSpPr/>
          <p:nvPr/>
        </p:nvGrpSpPr>
        <p:grpSpPr>
          <a:xfrm>
            <a:off x="4899999" y="2706695"/>
            <a:ext cx="271244" cy="346801"/>
            <a:chOff x="4899999" y="2882095"/>
            <a:chExt cx="271244" cy="346801"/>
          </a:xfrm>
        </p:grpSpPr>
        <p:sp>
          <p:nvSpPr>
            <p:cNvPr id="10627" name="Google Shape;10627;p7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4"/>
          <p:cNvGrpSpPr/>
          <p:nvPr/>
        </p:nvGrpSpPr>
        <p:grpSpPr>
          <a:xfrm>
            <a:off x="7162775" y="2705713"/>
            <a:ext cx="259523" cy="346294"/>
            <a:chOff x="7162775" y="2881113"/>
            <a:chExt cx="259523" cy="346294"/>
          </a:xfrm>
        </p:grpSpPr>
        <p:sp>
          <p:nvSpPr>
            <p:cNvPr id="10638" name="Google Shape;10638;p7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74"/>
          <p:cNvGrpSpPr/>
          <p:nvPr/>
        </p:nvGrpSpPr>
        <p:grpSpPr>
          <a:xfrm>
            <a:off x="6709751" y="2706442"/>
            <a:ext cx="261075" cy="347815"/>
            <a:chOff x="6709751" y="2881842"/>
            <a:chExt cx="261075" cy="347815"/>
          </a:xfrm>
        </p:grpSpPr>
        <p:sp>
          <p:nvSpPr>
            <p:cNvPr id="10645" name="Google Shape;10645;p7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74"/>
          <p:cNvGrpSpPr/>
          <p:nvPr/>
        </p:nvGrpSpPr>
        <p:grpSpPr>
          <a:xfrm>
            <a:off x="5807156" y="2705713"/>
            <a:ext cx="261043" cy="348163"/>
            <a:chOff x="5807156" y="2881113"/>
            <a:chExt cx="261043" cy="348163"/>
          </a:xfrm>
        </p:grpSpPr>
        <p:sp>
          <p:nvSpPr>
            <p:cNvPr id="10652" name="Google Shape;10652;p7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74"/>
          <p:cNvGrpSpPr/>
          <p:nvPr/>
        </p:nvGrpSpPr>
        <p:grpSpPr>
          <a:xfrm>
            <a:off x="5355653" y="2706093"/>
            <a:ext cx="262184" cy="346643"/>
            <a:chOff x="5355653" y="2881493"/>
            <a:chExt cx="262184" cy="346643"/>
          </a:xfrm>
        </p:grpSpPr>
        <p:sp>
          <p:nvSpPr>
            <p:cNvPr id="10658" name="Google Shape;10658;p7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74"/>
          <p:cNvGrpSpPr/>
          <p:nvPr/>
        </p:nvGrpSpPr>
        <p:grpSpPr>
          <a:xfrm>
            <a:off x="8055961" y="2706442"/>
            <a:ext cx="260283" cy="345914"/>
            <a:chOff x="8055961" y="2881842"/>
            <a:chExt cx="260283" cy="345914"/>
          </a:xfrm>
        </p:grpSpPr>
        <p:sp>
          <p:nvSpPr>
            <p:cNvPr id="10664" name="Google Shape;10664;p7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74"/>
          <p:cNvGrpSpPr/>
          <p:nvPr/>
        </p:nvGrpSpPr>
        <p:grpSpPr>
          <a:xfrm>
            <a:off x="7609368" y="2718512"/>
            <a:ext cx="264813" cy="353105"/>
            <a:chOff x="7609368" y="2893912"/>
            <a:chExt cx="264813" cy="353105"/>
          </a:xfrm>
        </p:grpSpPr>
        <p:sp>
          <p:nvSpPr>
            <p:cNvPr id="10669" name="Google Shape;10669;p7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74"/>
          <p:cNvGrpSpPr/>
          <p:nvPr/>
        </p:nvGrpSpPr>
        <p:grpSpPr>
          <a:xfrm>
            <a:off x="6248458" y="2694372"/>
            <a:ext cx="270864" cy="360645"/>
            <a:chOff x="6248458" y="2869772"/>
            <a:chExt cx="270864" cy="360645"/>
          </a:xfrm>
        </p:grpSpPr>
        <p:sp>
          <p:nvSpPr>
            <p:cNvPr id="10676" name="Google Shape;10676;p7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74"/>
          <p:cNvGrpSpPr/>
          <p:nvPr/>
        </p:nvGrpSpPr>
        <p:grpSpPr>
          <a:xfrm>
            <a:off x="3075928" y="2270398"/>
            <a:ext cx="363243" cy="300675"/>
            <a:chOff x="3075928" y="2445798"/>
            <a:chExt cx="363243" cy="300675"/>
          </a:xfrm>
        </p:grpSpPr>
        <p:sp>
          <p:nvSpPr>
            <p:cNvPr id="10682" name="Google Shape;10682;p7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74"/>
          <p:cNvGrpSpPr/>
          <p:nvPr/>
        </p:nvGrpSpPr>
        <p:grpSpPr>
          <a:xfrm>
            <a:off x="2633105" y="2256459"/>
            <a:ext cx="363243" cy="328585"/>
            <a:chOff x="2633105" y="2431859"/>
            <a:chExt cx="363243" cy="328585"/>
          </a:xfrm>
        </p:grpSpPr>
        <p:sp>
          <p:nvSpPr>
            <p:cNvPr id="10694" name="Google Shape;10694;p7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4"/>
          <p:cNvGrpSpPr/>
          <p:nvPr/>
        </p:nvGrpSpPr>
        <p:grpSpPr>
          <a:xfrm>
            <a:off x="2189142" y="2245910"/>
            <a:ext cx="365904" cy="350064"/>
            <a:chOff x="2189142" y="2421310"/>
            <a:chExt cx="365904" cy="350064"/>
          </a:xfrm>
        </p:grpSpPr>
        <p:sp>
          <p:nvSpPr>
            <p:cNvPr id="10703" name="Google Shape;10703;p7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2" name="Google Shape;10712;p74"/>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3" name="Google Shape;10713;p74"/>
          <p:cNvGrpSpPr/>
          <p:nvPr/>
        </p:nvGrpSpPr>
        <p:grpSpPr>
          <a:xfrm>
            <a:off x="3961923" y="2310917"/>
            <a:ext cx="364415" cy="220936"/>
            <a:chOff x="3961923" y="2486317"/>
            <a:chExt cx="364415" cy="220936"/>
          </a:xfrm>
        </p:grpSpPr>
        <p:sp>
          <p:nvSpPr>
            <p:cNvPr id="10714" name="Google Shape;10714;p7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8" name="Google Shape;10718;p74"/>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9" name="Google Shape;10719;p74"/>
          <p:cNvGrpSpPr/>
          <p:nvPr/>
        </p:nvGrpSpPr>
        <p:grpSpPr>
          <a:xfrm>
            <a:off x="1303876" y="2243977"/>
            <a:ext cx="363275" cy="354626"/>
            <a:chOff x="1303876" y="2419377"/>
            <a:chExt cx="363275" cy="354626"/>
          </a:xfrm>
        </p:grpSpPr>
        <p:sp>
          <p:nvSpPr>
            <p:cNvPr id="10720" name="Google Shape;10720;p7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74"/>
          <p:cNvGrpSpPr/>
          <p:nvPr/>
        </p:nvGrpSpPr>
        <p:grpSpPr>
          <a:xfrm>
            <a:off x="861053" y="2239510"/>
            <a:ext cx="362134" cy="363623"/>
            <a:chOff x="861053" y="2414910"/>
            <a:chExt cx="362134" cy="363623"/>
          </a:xfrm>
        </p:grpSpPr>
        <p:sp>
          <p:nvSpPr>
            <p:cNvPr id="10729" name="Google Shape;10729;p7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74"/>
          <p:cNvGrpSpPr/>
          <p:nvPr/>
        </p:nvGrpSpPr>
        <p:grpSpPr>
          <a:xfrm>
            <a:off x="7594288" y="2239859"/>
            <a:ext cx="279513" cy="355735"/>
            <a:chOff x="7594288" y="2415259"/>
            <a:chExt cx="279513" cy="355735"/>
          </a:xfrm>
        </p:grpSpPr>
        <p:sp>
          <p:nvSpPr>
            <p:cNvPr id="10735" name="Google Shape;10735;p7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74"/>
          <p:cNvGrpSpPr/>
          <p:nvPr/>
        </p:nvGrpSpPr>
        <p:grpSpPr>
          <a:xfrm>
            <a:off x="7145794" y="2240239"/>
            <a:ext cx="278784" cy="355735"/>
            <a:chOff x="7145794" y="2415639"/>
            <a:chExt cx="278784" cy="355735"/>
          </a:xfrm>
        </p:grpSpPr>
        <p:sp>
          <p:nvSpPr>
            <p:cNvPr id="10742" name="Google Shape;10742;p7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74"/>
          <p:cNvGrpSpPr/>
          <p:nvPr/>
        </p:nvGrpSpPr>
        <p:grpSpPr>
          <a:xfrm>
            <a:off x="6698441" y="2239130"/>
            <a:ext cx="277644" cy="357984"/>
            <a:chOff x="6698441" y="2414530"/>
            <a:chExt cx="277644" cy="357984"/>
          </a:xfrm>
        </p:grpSpPr>
        <p:sp>
          <p:nvSpPr>
            <p:cNvPr id="10753" name="Google Shape;10753;p7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74"/>
          <p:cNvGrpSpPr/>
          <p:nvPr/>
        </p:nvGrpSpPr>
        <p:grpSpPr>
          <a:xfrm>
            <a:off x="4897750" y="2240239"/>
            <a:ext cx="279513" cy="357255"/>
            <a:chOff x="4897750" y="2415639"/>
            <a:chExt cx="279513" cy="357255"/>
          </a:xfrm>
        </p:grpSpPr>
        <p:sp>
          <p:nvSpPr>
            <p:cNvPr id="10760" name="Google Shape;10760;p7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74"/>
          <p:cNvGrpSpPr/>
          <p:nvPr/>
        </p:nvGrpSpPr>
        <p:grpSpPr>
          <a:xfrm>
            <a:off x="5812066" y="2240619"/>
            <a:ext cx="264813" cy="353454"/>
            <a:chOff x="5812066" y="2416019"/>
            <a:chExt cx="264813" cy="353454"/>
          </a:xfrm>
        </p:grpSpPr>
        <p:sp>
          <p:nvSpPr>
            <p:cNvPr id="10769" name="Google Shape;10769;p7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74"/>
          <p:cNvGrpSpPr/>
          <p:nvPr/>
        </p:nvGrpSpPr>
        <p:grpSpPr>
          <a:xfrm>
            <a:off x="8054820" y="2240999"/>
            <a:ext cx="264433" cy="353454"/>
            <a:chOff x="8054820" y="2416399"/>
            <a:chExt cx="264433" cy="353454"/>
          </a:xfrm>
        </p:grpSpPr>
        <p:sp>
          <p:nvSpPr>
            <p:cNvPr id="10777" name="Google Shape;10777;p7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4"/>
          <p:cNvGrpSpPr/>
          <p:nvPr/>
        </p:nvGrpSpPr>
        <p:grpSpPr>
          <a:xfrm>
            <a:off x="5356413" y="2237990"/>
            <a:ext cx="271212" cy="361374"/>
            <a:chOff x="5356413" y="2413390"/>
            <a:chExt cx="271212" cy="361374"/>
          </a:xfrm>
        </p:grpSpPr>
        <p:sp>
          <p:nvSpPr>
            <p:cNvPr id="10784" name="Google Shape;10784;p7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74"/>
          <p:cNvGrpSpPr/>
          <p:nvPr/>
        </p:nvGrpSpPr>
        <p:grpSpPr>
          <a:xfrm>
            <a:off x="6255238" y="2236849"/>
            <a:ext cx="271244" cy="360994"/>
            <a:chOff x="6255238" y="2412249"/>
            <a:chExt cx="271244" cy="360994"/>
          </a:xfrm>
        </p:grpSpPr>
        <p:sp>
          <p:nvSpPr>
            <p:cNvPr id="10790" name="Google Shape;10790;p7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74"/>
          <p:cNvGrpSpPr/>
          <p:nvPr/>
        </p:nvGrpSpPr>
        <p:grpSpPr>
          <a:xfrm>
            <a:off x="2185372" y="1782399"/>
            <a:ext cx="366664" cy="366981"/>
            <a:chOff x="2185372" y="1957799"/>
            <a:chExt cx="366664" cy="366981"/>
          </a:xfrm>
        </p:grpSpPr>
        <p:sp>
          <p:nvSpPr>
            <p:cNvPr id="10797" name="Google Shape;10797;p7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74"/>
          <p:cNvGrpSpPr/>
          <p:nvPr/>
        </p:nvGrpSpPr>
        <p:grpSpPr>
          <a:xfrm>
            <a:off x="1737258" y="1812971"/>
            <a:ext cx="370814" cy="307359"/>
            <a:chOff x="1737258" y="1988371"/>
            <a:chExt cx="370814" cy="307359"/>
          </a:xfrm>
        </p:grpSpPr>
        <p:sp>
          <p:nvSpPr>
            <p:cNvPr id="10806" name="Google Shape;10806;p7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74"/>
          <p:cNvGrpSpPr/>
          <p:nvPr/>
        </p:nvGrpSpPr>
        <p:grpSpPr>
          <a:xfrm>
            <a:off x="848983" y="1814111"/>
            <a:ext cx="369294" cy="304350"/>
            <a:chOff x="848983" y="1989511"/>
            <a:chExt cx="369294" cy="304350"/>
          </a:xfrm>
        </p:grpSpPr>
        <p:sp>
          <p:nvSpPr>
            <p:cNvPr id="10811" name="Google Shape;10811;p7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74"/>
          <p:cNvGrpSpPr/>
          <p:nvPr/>
        </p:nvGrpSpPr>
        <p:grpSpPr>
          <a:xfrm>
            <a:off x="3074027" y="1808377"/>
            <a:ext cx="380604" cy="313854"/>
            <a:chOff x="3074027" y="1983777"/>
            <a:chExt cx="380604" cy="313854"/>
          </a:xfrm>
        </p:grpSpPr>
        <p:sp>
          <p:nvSpPr>
            <p:cNvPr id="10817" name="Google Shape;10817;p7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74"/>
          <p:cNvGrpSpPr/>
          <p:nvPr/>
        </p:nvGrpSpPr>
        <p:grpSpPr>
          <a:xfrm>
            <a:off x="3522521" y="1800457"/>
            <a:ext cx="367013" cy="331278"/>
            <a:chOff x="3522521" y="1975857"/>
            <a:chExt cx="367013" cy="331278"/>
          </a:xfrm>
        </p:grpSpPr>
        <p:sp>
          <p:nvSpPr>
            <p:cNvPr id="10823" name="Google Shape;10823;p7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74"/>
          <p:cNvGrpSpPr/>
          <p:nvPr/>
        </p:nvGrpSpPr>
        <p:grpSpPr>
          <a:xfrm>
            <a:off x="2630824" y="1801566"/>
            <a:ext cx="368185" cy="330454"/>
            <a:chOff x="2630824" y="1976966"/>
            <a:chExt cx="368185" cy="330454"/>
          </a:xfrm>
        </p:grpSpPr>
        <p:sp>
          <p:nvSpPr>
            <p:cNvPr id="10831" name="Google Shape;10831;p7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74"/>
          <p:cNvGrpSpPr/>
          <p:nvPr/>
        </p:nvGrpSpPr>
        <p:grpSpPr>
          <a:xfrm>
            <a:off x="1293706" y="1791016"/>
            <a:ext cx="369294" cy="350444"/>
            <a:chOff x="1293706" y="1966416"/>
            <a:chExt cx="369294" cy="350444"/>
          </a:xfrm>
        </p:grpSpPr>
        <p:sp>
          <p:nvSpPr>
            <p:cNvPr id="10840" name="Google Shape;10840;p7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74"/>
          <p:cNvGrpSpPr/>
          <p:nvPr/>
        </p:nvGrpSpPr>
        <p:grpSpPr>
          <a:xfrm>
            <a:off x="3967213" y="1800077"/>
            <a:ext cx="368185" cy="331816"/>
            <a:chOff x="3967213" y="1975477"/>
            <a:chExt cx="368185" cy="331816"/>
          </a:xfrm>
        </p:grpSpPr>
        <p:sp>
          <p:nvSpPr>
            <p:cNvPr id="10849" name="Google Shape;10849;p7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74"/>
          <p:cNvGrpSpPr/>
          <p:nvPr/>
        </p:nvGrpSpPr>
        <p:grpSpPr>
          <a:xfrm>
            <a:off x="8047661" y="1793646"/>
            <a:ext cx="279132" cy="356875"/>
            <a:chOff x="8047661" y="1969046"/>
            <a:chExt cx="279132" cy="356875"/>
          </a:xfrm>
        </p:grpSpPr>
        <p:sp>
          <p:nvSpPr>
            <p:cNvPr id="10853" name="Google Shape;10853;p7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74"/>
          <p:cNvGrpSpPr/>
          <p:nvPr/>
        </p:nvGrpSpPr>
        <p:grpSpPr>
          <a:xfrm>
            <a:off x="7596157" y="1792759"/>
            <a:ext cx="279544" cy="358142"/>
            <a:chOff x="7596157" y="1968159"/>
            <a:chExt cx="279544" cy="358142"/>
          </a:xfrm>
        </p:grpSpPr>
        <p:sp>
          <p:nvSpPr>
            <p:cNvPr id="10858" name="Google Shape;10858;p7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74"/>
          <p:cNvGrpSpPr/>
          <p:nvPr/>
        </p:nvGrpSpPr>
        <p:grpSpPr>
          <a:xfrm>
            <a:off x="7147315" y="1793646"/>
            <a:ext cx="279513" cy="357636"/>
            <a:chOff x="7147315" y="1969046"/>
            <a:chExt cx="279513" cy="357636"/>
          </a:xfrm>
        </p:grpSpPr>
        <p:sp>
          <p:nvSpPr>
            <p:cNvPr id="10865" name="Google Shape;10865;p7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74"/>
          <p:cNvGrpSpPr/>
          <p:nvPr/>
        </p:nvGrpSpPr>
        <p:grpSpPr>
          <a:xfrm>
            <a:off x="6697681" y="1792917"/>
            <a:ext cx="280305" cy="359093"/>
            <a:chOff x="6697681" y="1968317"/>
            <a:chExt cx="280305" cy="359093"/>
          </a:xfrm>
        </p:grpSpPr>
        <p:sp>
          <p:nvSpPr>
            <p:cNvPr id="10873" name="Google Shape;10873;p7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74"/>
          <p:cNvGrpSpPr/>
          <p:nvPr/>
        </p:nvGrpSpPr>
        <p:grpSpPr>
          <a:xfrm>
            <a:off x="6248839" y="1792537"/>
            <a:ext cx="280273" cy="358744"/>
            <a:chOff x="6248839" y="1967937"/>
            <a:chExt cx="280273" cy="358744"/>
          </a:xfrm>
        </p:grpSpPr>
        <p:sp>
          <p:nvSpPr>
            <p:cNvPr id="10881" name="Google Shape;10881;p7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74"/>
          <p:cNvGrpSpPr/>
          <p:nvPr/>
        </p:nvGrpSpPr>
        <p:grpSpPr>
          <a:xfrm>
            <a:off x="5801485" y="1793646"/>
            <a:ext cx="279164" cy="357794"/>
            <a:chOff x="5801485" y="1969046"/>
            <a:chExt cx="279164" cy="357794"/>
          </a:xfrm>
        </p:grpSpPr>
        <p:sp>
          <p:nvSpPr>
            <p:cNvPr id="10888" name="Google Shape;10888;p7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74"/>
          <p:cNvGrpSpPr/>
          <p:nvPr/>
        </p:nvGrpSpPr>
        <p:grpSpPr>
          <a:xfrm>
            <a:off x="5352643" y="1793646"/>
            <a:ext cx="278404" cy="358364"/>
            <a:chOff x="5352643" y="1969046"/>
            <a:chExt cx="278404" cy="358364"/>
          </a:xfrm>
        </p:grpSpPr>
        <p:sp>
          <p:nvSpPr>
            <p:cNvPr id="10902" name="Google Shape;10902;p7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74"/>
          <p:cNvGrpSpPr/>
          <p:nvPr/>
        </p:nvGrpSpPr>
        <p:grpSpPr>
          <a:xfrm>
            <a:off x="4897750" y="1792917"/>
            <a:ext cx="279132" cy="358364"/>
            <a:chOff x="4897750" y="1968317"/>
            <a:chExt cx="279132" cy="358364"/>
          </a:xfrm>
        </p:grpSpPr>
        <p:sp>
          <p:nvSpPr>
            <p:cNvPr id="10907" name="Google Shape;10907;p7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0" name="Google Shape;10920;p74"/>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1" name="Google Shape;10921;p74"/>
          <p:cNvGrpSpPr/>
          <p:nvPr/>
        </p:nvGrpSpPr>
        <p:grpSpPr>
          <a:xfrm>
            <a:off x="1767449" y="1337644"/>
            <a:ext cx="324403" cy="347783"/>
            <a:chOff x="1767449" y="1513044"/>
            <a:chExt cx="324403" cy="347783"/>
          </a:xfrm>
        </p:grpSpPr>
        <p:sp>
          <p:nvSpPr>
            <p:cNvPr id="10922" name="Google Shape;10922;p7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74"/>
          <p:cNvGrpSpPr/>
          <p:nvPr/>
        </p:nvGrpSpPr>
        <p:grpSpPr>
          <a:xfrm>
            <a:off x="4007193" y="1337327"/>
            <a:ext cx="320633" cy="348100"/>
            <a:chOff x="4007193" y="1512727"/>
            <a:chExt cx="320633" cy="348100"/>
          </a:xfrm>
        </p:grpSpPr>
        <p:sp>
          <p:nvSpPr>
            <p:cNvPr id="10932" name="Google Shape;10932;p7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74"/>
          <p:cNvGrpSpPr/>
          <p:nvPr/>
        </p:nvGrpSpPr>
        <p:grpSpPr>
          <a:xfrm>
            <a:off x="3530425" y="1333347"/>
            <a:ext cx="368175" cy="344594"/>
            <a:chOff x="3530425" y="1508747"/>
            <a:chExt cx="368175" cy="344594"/>
          </a:xfrm>
        </p:grpSpPr>
        <p:sp>
          <p:nvSpPr>
            <p:cNvPr id="10938" name="Google Shape;10938;p7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74"/>
          <p:cNvGrpSpPr/>
          <p:nvPr/>
        </p:nvGrpSpPr>
        <p:grpSpPr>
          <a:xfrm>
            <a:off x="3127598" y="1337834"/>
            <a:ext cx="289714" cy="347593"/>
            <a:chOff x="3127598" y="1513234"/>
            <a:chExt cx="289714" cy="347593"/>
          </a:xfrm>
        </p:grpSpPr>
        <p:sp>
          <p:nvSpPr>
            <p:cNvPr id="10943" name="Google Shape;10943;p7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74"/>
          <p:cNvGrpSpPr/>
          <p:nvPr/>
        </p:nvGrpSpPr>
        <p:grpSpPr>
          <a:xfrm>
            <a:off x="2662884" y="1337644"/>
            <a:ext cx="322914" cy="348543"/>
            <a:chOff x="2662884" y="1513044"/>
            <a:chExt cx="322914" cy="348543"/>
          </a:xfrm>
        </p:grpSpPr>
        <p:sp>
          <p:nvSpPr>
            <p:cNvPr id="10949" name="Google Shape;10949;p7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74"/>
          <p:cNvGrpSpPr/>
          <p:nvPr/>
        </p:nvGrpSpPr>
        <p:grpSpPr>
          <a:xfrm>
            <a:off x="2232511" y="1337359"/>
            <a:ext cx="299534" cy="348068"/>
            <a:chOff x="2232511" y="1512759"/>
            <a:chExt cx="299534" cy="348068"/>
          </a:xfrm>
        </p:grpSpPr>
        <p:sp>
          <p:nvSpPr>
            <p:cNvPr id="10960" name="Google Shape;10960;p7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74"/>
          <p:cNvGrpSpPr/>
          <p:nvPr/>
        </p:nvGrpSpPr>
        <p:grpSpPr>
          <a:xfrm>
            <a:off x="1331406" y="1337961"/>
            <a:ext cx="301784" cy="348607"/>
            <a:chOff x="1331406" y="1513361"/>
            <a:chExt cx="301784" cy="348607"/>
          </a:xfrm>
        </p:grpSpPr>
        <p:sp>
          <p:nvSpPr>
            <p:cNvPr id="10972" name="Google Shape;10972;p7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74"/>
          <p:cNvGrpSpPr/>
          <p:nvPr/>
        </p:nvGrpSpPr>
        <p:grpSpPr>
          <a:xfrm>
            <a:off x="7144274" y="1324814"/>
            <a:ext cx="282174" cy="355735"/>
            <a:chOff x="7144274" y="1500214"/>
            <a:chExt cx="282174" cy="355735"/>
          </a:xfrm>
        </p:grpSpPr>
        <p:sp>
          <p:nvSpPr>
            <p:cNvPr id="10977" name="Google Shape;10977;p7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74"/>
          <p:cNvGrpSpPr/>
          <p:nvPr/>
        </p:nvGrpSpPr>
        <p:grpSpPr>
          <a:xfrm>
            <a:off x="6685262" y="1324814"/>
            <a:ext cx="289682" cy="354594"/>
            <a:chOff x="6685262" y="1500214"/>
            <a:chExt cx="289682" cy="354594"/>
          </a:xfrm>
        </p:grpSpPr>
        <p:sp>
          <p:nvSpPr>
            <p:cNvPr id="10984" name="Google Shape;10984;p7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74"/>
          <p:cNvGrpSpPr/>
          <p:nvPr/>
        </p:nvGrpSpPr>
        <p:grpSpPr>
          <a:xfrm>
            <a:off x="6200938" y="1325194"/>
            <a:ext cx="322154" cy="355355"/>
            <a:chOff x="6200938" y="1500594"/>
            <a:chExt cx="322154" cy="355355"/>
          </a:xfrm>
        </p:grpSpPr>
        <p:sp>
          <p:nvSpPr>
            <p:cNvPr id="10989" name="Google Shape;10989;p7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74"/>
          <p:cNvGrpSpPr/>
          <p:nvPr/>
        </p:nvGrpSpPr>
        <p:grpSpPr>
          <a:xfrm>
            <a:off x="5289631" y="1324814"/>
            <a:ext cx="332355" cy="354974"/>
            <a:chOff x="5289631" y="1500214"/>
            <a:chExt cx="332355" cy="354974"/>
          </a:xfrm>
        </p:grpSpPr>
        <p:sp>
          <p:nvSpPr>
            <p:cNvPr id="10995" name="Google Shape;10995;p7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74"/>
          <p:cNvGrpSpPr/>
          <p:nvPr/>
        </p:nvGrpSpPr>
        <p:grpSpPr>
          <a:xfrm>
            <a:off x="5748295" y="1324433"/>
            <a:ext cx="323294" cy="356115"/>
            <a:chOff x="5748295" y="1499833"/>
            <a:chExt cx="323294" cy="356115"/>
          </a:xfrm>
        </p:grpSpPr>
        <p:sp>
          <p:nvSpPr>
            <p:cNvPr id="11002" name="Google Shape;11002;p7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74"/>
          <p:cNvGrpSpPr/>
          <p:nvPr/>
        </p:nvGrpSpPr>
        <p:grpSpPr>
          <a:xfrm>
            <a:off x="8047661" y="1325637"/>
            <a:ext cx="278404" cy="355260"/>
            <a:chOff x="8047661" y="1501037"/>
            <a:chExt cx="278404" cy="355260"/>
          </a:xfrm>
        </p:grpSpPr>
        <p:sp>
          <p:nvSpPr>
            <p:cNvPr id="11010" name="Google Shape;11010;p7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74"/>
          <p:cNvGrpSpPr/>
          <p:nvPr/>
        </p:nvGrpSpPr>
        <p:grpSpPr>
          <a:xfrm>
            <a:off x="4903389" y="1324814"/>
            <a:ext cx="267854" cy="355735"/>
            <a:chOff x="4903389" y="1500214"/>
            <a:chExt cx="267854" cy="355735"/>
          </a:xfrm>
        </p:grpSpPr>
        <p:sp>
          <p:nvSpPr>
            <p:cNvPr id="11015" name="Google Shape;11015;p7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74"/>
          <p:cNvGrpSpPr/>
          <p:nvPr/>
        </p:nvGrpSpPr>
        <p:grpSpPr>
          <a:xfrm>
            <a:off x="7613518" y="1325954"/>
            <a:ext cx="264433" cy="353074"/>
            <a:chOff x="7613518" y="1501354"/>
            <a:chExt cx="264433" cy="353074"/>
          </a:xfrm>
        </p:grpSpPr>
        <p:sp>
          <p:nvSpPr>
            <p:cNvPr id="11021" name="Google Shape;11021;p7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7" name="Google Shape;11027;p74"/>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28" name="Google Shape;11028;p74"/>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32" name="Shape 11032"/>
        <p:cNvGrpSpPr/>
        <p:nvPr/>
      </p:nvGrpSpPr>
      <p:grpSpPr>
        <a:xfrm>
          <a:off x="0" y="0"/>
          <a:ext cx="0" cy="0"/>
          <a:chOff x="0" y="0"/>
          <a:chExt cx="0" cy="0"/>
        </a:xfrm>
      </p:grpSpPr>
      <p:grpSp>
        <p:nvGrpSpPr>
          <p:cNvPr id="11033" name="Google Shape;11033;p75"/>
          <p:cNvGrpSpPr/>
          <p:nvPr/>
        </p:nvGrpSpPr>
        <p:grpSpPr>
          <a:xfrm>
            <a:off x="1757085" y="1325225"/>
            <a:ext cx="371069" cy="359396"/>
            <a:chOff x="1757085" y="1500675"/>
            <a:chExt cx="371069" cy="359396"/>
          </a:xfrm>
        </p:grpSpPr>
        <p:sp>
          <p:nvSpPr>
            <p:cNvPr id="11034" name="Google Shape;11034;p7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75"/>
          <p:cNvGrpSpPr/>
          <p:nvPr/>
        </p:nvGrpSpPr>
        <p:grpSpPr>
          <a:xfrm>
            <a:off x="2774209" y="1779241"/>
            <a:ext cx="116693" cy="374186"/>
            <a:chOff x="2774209" y="1954691"/>
            <a:chExt cx="116693" cy="374186"/>
          </a:xfrm>
        </p:grpSpPr>
        <p:sp>
          <p:nvSpPr>
            <p:cNvPr id="11064" name="Google Shape;11064;p7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75"/>
          <p:cNvGrpSpPr/>
          <p:nvPr/>
        </p:nvGrpSpPr>
        <p:grpSpPr>
          <a:xfrm>
            <a:off x="4017435" y="1324462"/>
            <a:ext cx="315092" cy="359397"/>
            <a:chOff x="4017435" y="1499912"/>
            <a:chExt cx="315092" cy="359397"/>
          </a:xfrm>
        </p:grpSpPr>
        <p:sp>
          <p:nvSpPr>
            <p:cNvPr id="11067" name="Google Shape;11067;p7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75"/>
          <p:cNvGrpSpPr/>
          <p:nvPr/>
        </p:nvGrpSpPr>
        <p:grpSpPr>
          <a:xfrm>
            <a:off x="3963652" y="1824309"/>
            <a:ext cx="374154" cy="284050"/>
            <a:chOff x="3963652" y="1999759"/>
            <a:chExt cx="374154" cy="284050"/>
          </a:xfrm>
        </p:grpSpPr>
        <p:sp>
          <p:nvSpPr>
            <p:cNvPr id="11070" name="Google Shape;11070;p7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75"/>
          <p:cNvGrpSpPr/>
          <p:nvPr/>
        </p:nvGrpSpPr>
        <p:grpSpPr>
          <a:xfrm>
            <a:off x="1777536" y="1839416"/>
            <a:ext cx="376444" cy="253772"/>
            <a:chOff x="1777536" y="2014866"/>
            <a:chExt cx="376444" cy="253772"/>
          </a:xfrm>
        </p:grpSpPr>
        <p:sp>
          <p:nvSpPr>
            <p:cNvPr id="11074" name="Google Shape;11074;p7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9" name="Google Shape;11079;p75"/>
          <p:cNvGrpSpPr/>
          <p:nvPr/>
        </p:nvGrpSpPr>
        <p:grpSpPr>
          <a:xfrm>
            <a:off x="1309875" y="1881876"/>
            <a:ext cx="374154" cy="169680"/>
            <a:chOff x="1309875" y="2057326"/>
            <a:chExt cx="374154" cy="169680"/>
          </a:xfrm>
        </p:grpSpPr>
        <p:sp>
          <p:nvSpPr>
            <p:cNvPr id="11080" name="Google Shape;11080;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1" name="Google Shape;11091;p75"/>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2" name="Google Shape;11092;p75"/>
          <p:cNvGrpSpPr/>
          <p:nvPr/>
        </p:nvGrpSpPr>
        <p:grpSpPr>
          <a:xfrm>
            <a:off x="2347450" y="1779114"/>
            <a:ext cx="113639" cy="373168"/>
            <a:chOff x="2347450" y="1954564"/>
            <a:chExt cx="113639" cy="373168"/>
          </a:xfrm>
        </p:grpSpPr>
        <p:sp>
          <p:nvSpPr>
            <p:cNvPr id="11093" name="Google Shape;11093;p7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5" name="Google Shape;11095;p75"/>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6" name="Google Shape;11096;p75"/>
          <p:cNvGrpSpPr/>
          <p:nvPr/>
        </p:nvGrpSpPr>
        <p:grpSpPr>
          <a:xfrm>
            <a:off x="3110102" y="1324430"/>
            <a:ext cx="330613" cy="358379"/>
            <a:chOff x="3110102" y="1499880"/>
            <a:chExt cx="330613" cy="358379"/>
          </a:xfrm>
        </p:grpSpPr>
        <p:sp>
          <p:nvSpPr>
            <p:cNvPr id="11097" name="Google Shape;11097;p7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4" name="Google Shape;11104;p75"/>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5" name="Google Shape;11105;p75"/>
          <p:cNvGrpSpPr/>
          <p:nvPr/>
        </p:nvGrpSpPr>
        <p:grpSpPr>
          <a:xfrm>
            <a:off x="3485575" y="1824309"/>
            <a:ext cx="373772" cy="284050"/>
            <a:chOff x="3531200" y="1999759"/>
            <a:chExt cx="373772" cy="284050"/>
          </a:xfrm>
        </p:grpSpPr>
        <p:sp>
          <p:nvSpPr>
            <p:cNvPr id="11106" name="Google Shape;11106;p7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5"/>
          <p:cNvGrpSpPr/>
          <p:nvPr/>
        </p:nvGrpSpPr>
        <p:grpSpPr>
          <a:xfrm>
            <a:off x="2667058" y="1324843"/>
            <a:ext cx="330231" cy="359015"/>
            <a:chOff x="2667058" y="1500293"/>
            <a:chExt cx="330231" cy="359015"/>
          </a:xfrm>
        </p:grpSpPr>
        <p:sp>
          <p:nvSpPr>
            <p:cNvPr id="11111" name="Google Shape;11111;p7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75"/>
          <p:cNvGrpSpPr/>
          <p:nvPr/>
        </p:nvGrpSpPr>
        <p:grpSpPr>
          <a:xfrm>
            <a:off x="3567553" y="1324462"/>
            <a:ext cx="320022" cy="359778"/>
            <a:chOff x="3567553" y="1499912"/>
            <a:chExt cx="320022" cy="359778"/>
          </a:xfrm>
        </p:grpSpPr>
        <p:sp>
          <p:nvSpPr>
            <p:cNvPr id="11130" name="Google Shape;11130;p7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75"/>
          <p:cNvGrpSpPr/>
          <p:nvPr/>
        </p:nvGrpSpPr>
        <p:grpSpPr>
          <a:xfrm>
            <a:off x="1309875" y="1324462"/>
            <a:ext cx="359015" cy="358633"/>
            <a:chOff x="1309875" y="1499912"/>
            <a:chExt cx="359015" cy="358633"/>
          </a:xfrm>
        </p:grpSpPr>
        <p:sp>
          <p:nvSpPr>
            <p:cNvPr id="11137" name="Google Shape;11137;p7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75"/>
          <p:cNvGrpSpPr/>
          <p:nvPr/>
        </p:nvGrpSpPr>
        <p:grpSpPr>
          <a:xfrm>
            <a:off x="2219466" y="1324843"/>
            <a:ext cx="330613" cy="359015"/>
            <a:chOff x="2219466" y="1500293"/>
            <a:chExt cx="330613" cy="359015"/>
          </a:xfrm>
        </p:grpSpPr>
        <p:sp>
          <p:nvSpPr>
            <p:cNvPr id="11147" name="Google Shape;11147;p7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75"/>
          <p:cNvGrpSpPr/>
          <p:nvPr/>
        </p:nvGrpSpPr>
        <p:grpSpPr>
          <a:xfrm>
            <a:off x="5343544" y="1333908"/>
            <a:ext cx="244676" cy="351095"/>
            <a:chOff x="5343544" y="1509358"/>
            <a:chExt cx="244676" cy="351095"/>
          </a:xfrm>
        </p:grpSpPr>
        <p:sp>
          <p:nvSpPr>
            <p:cNvPr id="11150" name="Google Shape;11150;p7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75"/>
          <p:cNvGrpSpPr/>
          <p:nvPr/>
        </p:nvGrpSpPr>
        <p:grpSpPr>
          <a:xfrm>
            <a:off x="4882340" y="1333908"/>
            <a:ext cx="246171" cy="351095"/>
            <a:chOff x="4882340" y="1509358"/>
            <a:chExt cx="246171" cy="351095"/>
          </a:xfrm>
        </p:grpSpPr>
        <p:sp>
          <p:nvSpPr>
            <p:cNvPr id="11154" name="Google Shape;11154;p7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75"/>
          <p:cNvGrpSpPr/>
          <p:nvPr/>
        </p:nvGrpSpPr>
        <p:grpSpPr>
          <a:xfrm>
            <a:off x="6273204" y="1333558"/>
            <a:ext cx="236343" cy="351445"/>
            <a:chOff x="6273204" y="1509008"/>
            <a:chExt cx="236343" cy="351445"/>
          </a:xfrm>
        </p:grpSpPr>
        <p:sp>
          <p:nvSpPr>
            <p:cNvPr id="11160" name="Google Shape;11160;p7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2" name="Google Shape;11162;p75"/>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3" name="Google Shape;11163;p75"/>
          <p:cNvGrpSpPr/>
          <p:nvPr/>
        </p:nvGrpSpPr>
        <p:grpSpPr>
          <a:xfrm>
            <a:off x="7219530" y="1332794"/>
            <a:ext cx="191625" cy="352209"/>
            <a:chOff x="7219530" y="1508244"/>
            <a:chExt cx="191625" cy="352209"/>
          </a:xfrm>
        </p:grpSpPr>
        <p:sp>
          <p:nvSpPr>
            <p:cNvPr id="11164" name="Google Shape;11164;p7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75"/>
          <p:cNvGrpSpPr/>
          <p:nvPr/>
        </p:nvGrpSpPr>
        <p:grpSpPr>
          <a:xfrm>
            <a:off x="7699309" y="1333176"/>
            <a:ext cx="154922" cy="351827"/>
            <a:chOff x="7699309" y="1508626"/>
            <a:chExt cx="154922" cy="351827"/>
          </a:xfrm>
        </p:grpSpPr>
        <p:sp>
          <p:nvSpPr>
            <p:cNvPr id="11167" name="Google Shape;11167;p7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75"/>
          <p:cNvGrpSpPr/>
          <p:nvPr/>
        </p:nvGrpSpPr>
        <p:grpSpPr>
          <a:xfrm>
            <a:off x="8161690" y="1333558"/>
            <a:ext cx="153396" cy="351064"/>
            <a:chOff x="8161690" y="1509008"/>
            <a:chExt cx="153396" cy="351064"/>
          </a:xfrm>
        </p:grpSpPr>
        <p:sp>
          <p:nvSpPr>
            <p:cNvPr id="11175" name="Google Shape;11175;p7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75"/>
          <p:cNvGrpSpPr/>
          <p:nvPr/>
        </p:nvGrpSpPr>
        <p:grpSpPr>
          <a:xfrm>
            <a:off x="6746940" y="1333431"/>
            <a:ext cx="213221" cy="352304"/>
            <a:chOff x="6746940" y="1508881"/>
            <a:chExt cx="213221" cy="352304"/>
          </a:xfrm>
        </p:grpSpPr>
        <p:sp>
          <p:nvSpPr>
            <p:cNvPr id="11180" name="Google Shape;11180;p7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75"/>
          <p:cNvGrpSpPr/>
          <p:nvPr/>
        </p:nvGrpSpPr>
        <p:grpSpPr>
          <a:xfrm>
            <a:off x="5770336" y="1832165"/>
            <a:ext cx="350682" cy="292097"/>
            <a:chOff x="5770336" y="2007615"/>
            <a:chExt cx="350682" cy="292097"/>
          </a:xfrm>
        </p:grpSpPr>
        <p:sp>
          <p:nvSpPr>
            <p:cNvPr id="11185" name="Google Shape;11185;p7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75"/>
          <p:cNvGrpSpPr/>
          <p:nvPr/>
        </p:nvGrpSpPr>
        <p:grpSpPr>
          <a:xfrm>
            <a:off x="5326878" y="1804908"/>
            <a:ext cx="350332" cy="346229"/>
            <a:chOff x="5326878" y="1980358"/>
            <a:chExt cx="350332" cy="346229"/>
          </a:xfrm>
        </p:grpSpPr>
        <p:sp>
          <p:nvSpPr>
            <p:cNvPr id="11190" name="Google Shape;11190;p7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4" name="Google Shape;11194;p75"/>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5" name="Google Shape;11195;p75"/>
          <p:cNvGrpSpPr/>
          <p:nvPr/>
        </p:nvGrpSpPr>
        <p:grpSpPr>
          <a:xfrm>
            <a:off x="4883835" y="1817121"/>
            <a:ext cx="350300" cy="323043"/>
            <a:chOff x="4883835" y="1992571"/>
            <a:chExt cx="350300" cy="323043"/>
          </a:xfrm>
        </p:grpSpPr>
        <p:sp>
          <p:nvSpPr>
            <p:cNvPr id="11196" name="Google Shape;11196;p7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75"/>
          <p:cNvGrpSpPr/>
          <p:nvPr/>
        </p:nvGrpSpPr>
        <p:grpSpPr>
          <a:xfrm>
            <a:off x="7548967" y="1803477"/>
            <a:ext cx="333285" cy="349950"/>
            <a:chOff x="7548967" y="1978927"/>
            <a:chExt cx="333285" cy="349950"/>
          </a:xfrm>
        </p:grpSpPr>
        <p:sp>
          <p:nvSpPr>
            <p:cNvPr id="11203" name="Google Shape;11203;p7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75"/>
          <p:cNvGrpSpPr/>
          <p:nvPr/>
        </p:nvGrpSpPr>
        <p:grpSpPr>
          <a:xfrm>
            <a:off x="6214142" y="1803477"/>
            <a:ext cx="346515" cy="350300"/>
            <a:chOff x="6214142" y="1978927"/>
            <a:chExt cx="346515" cy="350300"/>
          </a:xfrm>
        </p:grpSpPr>
        <p:sp>
          <p:nvSpPr>
            <p:cNvPr id="11211" name="Google Shape;11211;p7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75"/>
          <p:cNvGrpSpPr/>
          <p:nvPr/>
        </p:nvGrpSpPr>
        <p:grpSpPr>
          <a:xfrm>
            <a:off x="7105923" y="1803095"/>
            <a:ext cx="333285" cy="350682"/>
            <a:chOff x="7105923" y="1978545"/>
            <a:chExt cx="333285" cy="350682"/>
          </a:xfrm>
        </p:grpSpPr>
        <p:sp>
          <p:nvSpPr>
            <p:cNvPr id="11214" name="Google Shape;11214;p7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1" name="Google Shape;11221;p75"/>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5"/>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3" name="Google Shape;11223;p75"/>
          <p:cNvGrpSpPr/>
          <p:nvPr/>
        </p:nvGrpSpPr>
        <p:grpSpPr>
          <a:xfrm>
            <a:off x="3616406" y="2246902"/>
            <a:ext cx="203393" cy="351827"/>
            <a:chOff x="3616406" y="2422352"/>
            <a:chExt cx="203393" cy="351827"/>
          </a:xfrm>
        </p:grpSpPr>
        <p:sp>
          <p:nvSpPr>
            <p:cNvPr id="11224" name="Google Shape;11224;p7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75"/>
          <p:cNvGrpSpPr/>
          <p:nvPr/>
        </p:nvGrpSpPr>
        <p:grpSpPr>
          <a:xfrm>
            <a:off x="878187" y="2246520"/>
            <a:ext cx="272696" cy="351827"/>
            <a:chOff x="913012" y="2421970"/>
            <a:chExt cx="272696" cy="351827"/>
          </a:xfrm>
        </p:grpSpPr>
        <p:sp>
          <p:nvSpPr>
            <p:cNvPr id="11227" name="Google Shape;11227;p7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75"/>
          <p:cNvGrpSpPr/>
          <p:nvPr/>
        </p:nvGrpSpPr>
        <p:grpSpPr>
          <a:xfrm>
            <a:off x="2274743" y="2246902"/>
            <a:ext cx="255649" cy="351445"/>
            <a:chOff x="2274743" y="2422352"/>
            <a:chExt cx="255649" cy="351445"/>
          </a:xfrm>
        </p:grpSpPr>
        <p:sp>
          <p:nvSpPr>
            <p:cNvPr id="11232" name="Google Shape;11232;p7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75"/>
          <p:cNvGrpSpPr/>
          <p:nvPr/>
        </p:nvGrpSpPr>
        <p:grpSpPr>
          <a:xfrm>
            <a:off x="2708723" y="2245789"/>
            <a:ext cx="246552" cy="352558"/>
            <a:chOff x="2708723" y="2421239"/>
            <a:chExt cx="246552" cy="352558"/>
          </a:xfrm>
        </p:grpSpPr>
        <p:sp>
          <p:nvSpPr>
            <p:cNvPr id="11236" name="Google Shape;11236;p7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75"/>
          <p:cNvGrpSpPr/>
          <p:nvPr/>
        </p:nvGrpSpPr>
        <p:grpSpPr>
          <a:xfrm>
            <a:off x="1835485" y="2246902"/>
            <a:ext cx="259433" cy="350714"/>
            <a:chOff x="1835485" y="2422352"/>
            <a:chExt cx="259433" cy="350714"/>
          </a:xfrm>
        </p:grpSpPr>
        <p:sp>
          <p:nvSpPr>
            <p:cNvPr id="11239" name="Google Shape;11239;p7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75"/>
          <p:cNvGrpSpPr/>
          <p:nvPr/>
        </p:nvGrpSpPr>
        <p:grpSpPr>
          <a:xfrm>
            <a:off x="3150240" y="2246902"/>
            <a:ext cx="212489" cy="351445"/>
            <a:chOff x="3150240" y="2422352"/>
            <a:chExt cx="212489" cy="351445"/>
          </a:xfrm>
        </p:grpSpPr>
        <p:sp>
          <p:nvSpPr>
            <p:cNvPr id="11247" name="Google Shape;11247;p7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75"/>
          <p:cNvGrpSpPr/>
          <p:nvPr/>
        </p:nvGrpSpPr>
        <p:grpSpPr>
          <a:xfrm>
            <a:off x="1367060" y="2246679"/>
            <a:ext cx="269261" cy="352050"/>
            <a:chOff x="1367060" y="2422129"/>
            <a:chExt cx="269261" cy="352050"/>
          </a:xfrm>
        </p:grpSpPr>
        <p:sp>
          <p:nvSpPr>
            <p:cNvPr id="11250" name="Google Shape;11250;p7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4" name="Google Shape;11264;p75"/>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5" name="Google Shape;11265;p75"/>
          <p:cNvGrpSpPr/>
          <p:nvPr/>
        </p:nvGrpSpPr>
        <p:grpSpPr>
          <a:xfrm>
            <a:off x="4882690" y="2249955"/>
            <a:ext cx="274573" cy="350682"/>
            <a:chOff x="4882690" y="2425405"/>
            <a:chExt cx="274573" cy="350682"/>
          </a:xfrm>
        </p:grpSpPr>
        <p:sp>
          <p:nvSpPr>
            <p:cNvPr id="11266" name="Google Shape;11266;p7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75"/>
          <p:cNvGrpSpPr/>
          <p:nvPr/>
        </p:nvGrpSpPr>
        <p:grpSpPr>
          <a:xfrm>
            <a:off x="6627639" y="2268434"/>
            <a:ext cx="355993" cy="313247"/>
            <a:chOff x="6627639" y="2443884"/>
            <a:chExt cx="355993" cy="313247"/>
          </a:xfrm>
        </p:grpSpPr>
        <p:sp>
          <p:nvSpPr>
            <p:cNvPr id="11269" name="Google Shape;11269;p7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75"/>
          <p:cNvGrpSpPr/>
          <p:nvPr/>
        </p:nvGrpSpPr>
        <p:grpSpPr>
          <a:xfrm>
            <a:off x="6183451" y="2286690"/>
            <a:ext cx="351445" cy="277976"/>
            <a:chOff x="6183451" y="2462140"/>
            <a:chExt cx="351445" cy="277976"/>
          </a:xfrm>
        </p:grpSpPr>
        <p:sp>
          <p:nvSpPr>
            <p:cNvPr id="11273" name="Google Shape;11273;p7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75"/>
          <p:cNvGrpSpPr/>
          <p:nvPr/>
        </p:nvGrpSpPr>
        <p:grpSpPr>
          <a:xfrm>
            <a:off x="5735477" y="2254408"/>
            <a:ext cx="353354" cy="341299"/>
            <a:chOff x="5735477" y="2429858"/>
            <a:chExt cx="353354" cy="341299"/>
          </a:xfrm>
        </p:grpSpPr>
        <p:sp>
          <p:nvSpPr>
            <p:cNvPr id="11281" name="Google Shape;11281;p7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5"/>
          <p:cNvGrpSpPr/>
          <p:nvPr/>
        </p:nvGrpSpPr>
        <p:grpSpPr>
          <a:xfrm>
            <a:off x="5243735" y="2271523"/>
            <a:ext cx="405255" cy="275499"/>
            <a:chOff x="5283337" y="2478774"/>
            <a:chExt cx="358633" cy="243913"/>
          </a:xfrm>
        </p:grpSpPr>
        <p:sp>
          <p:nvSpPr>
            <p:cNvPr id="11288" name="Google Shape;11288;p7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75"/>
          <p:cNvGrpSpPr/>
          <p:nvPr/>
        </p:nvGrpSpPr>
        <p:grpSpPr>
          <a:xfrm>
            <a:off x="7964753" y="2295373"/>
            <a:ext cx="362068" cy="258670"/>
            <a:chOff x="7964753" y="2470823"/>
            <a:chExt cx="362068" cy="258670"/>
          </a:xfrm>
        </p:grpSpPr>
        <p:sp>
          <p:nvSpPr>
            <p:cNvPr id="11306" name="Google Shape;11306;p7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75"/>
          <p:cNvGrpSpPr/>
          <p:nvPr/>
        </p:nvGrpSpPr>
        <p:grpSpPr>
          <a:xfrm>
            <a:off x="7524349" y="2280997"/>
            <a:ext cx="350332" cy="288948"/>
            <a:chOff x="7524349" y="2456447"/>
            <a:chExt cx="350332" cy="288948"/>
          </a:xfrm>
        </p:grpSpPr>
        <p:sp>
          <p:nvSpPr>
            <p:cNvPr id="11316" name="Google Shape;11316;p7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5"/>
          <p:cNvGrpSpPr/>
          <p:nvPr/>
        </p:nvGrpSpPr>
        <p:grpSpPr>
          <a:xfrm>
            <a:off x="3972749" y="2718761"/>
            <a:ext cx="355230" cy="356725"/>
            <a:chOff x="3972749" y="2894211"/>
            <a:chExt cx="355230" cy="356725"/>
          </a:xfrm>
        </p:grpSpPr>
        <p:sp>
          <p:nvSpPr>
            <p:cNvPr id="11322" name="Google Shape;11322;p7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75"/>
          <p:cNvGrpSpPr/>
          <p:nvPr/>
        </p:nvGrpSpPr>
        <p:grpSpPr>
          <a:xfrm>
            <a:off x="3527797" y="2743346"/>
            <a:ext cx="355993" cy="307904"/>
            <a:chOff x="3527797" y="2918796"/>
            <a:chExt cx="355993" cy="307904"/>
          </a:xfrm>
        </p:grpSpPr>
        <p:sp>
          <p:nvSpPr>
            <p:cNvPr id="11328" name="Google Shape;11328;p7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75"/>
          <p:cNvGrpSpPr/>
          <p:nvPr/>
        </p:nvGrpSpPr>
        <p:grpSpPr>
          <a:xfrm>
            <a:off x="3082845" y="2745509"/>
            <a:ext cx="356375" cy="302338"/>
            <a:chOff x="3082845" y="2920959"/>
            <a:chExt cx="356375" cy="302338"/>
          </a:xfrm>
        </p:grpSpPr>
        <p:sp>
          <p:nvSpPr>
            <p:cNvPr id="11339" name="Google Shape;11339;p7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75"/>
          <p:cNvGrpSpPr/>
          <p:nvPr/>
        </p:nvGrpSpPr>
        <p:grpSpPr>
          <a:xfrm>
            <a:off x="2639038" y="2719492"/>
            <a:ext cx="355612" cy="355612"/>
            <a:chOff x="2639038" y="2894942"/>
            <a:chExt cx="355612" cy="355612"/>
          </a:xfrm>
        </p:grpSpPr>
        <p:sp>
          <p:nvSpPr>
            <p:cNvPr id="11342" name="Google Shape;11342;p7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75"/>
          <p:cNvGrpSpPr/>
          <p:nvPr/>
        </p:nvGrpSpPr>
        <p:grpSpPr>
          <a:xfrm>
            <a:off x="2194468" y="2763415"/>
            <a:ext cx="355993" cy="267766"/>
            <a:chOff x="2194468" y="2938865"/>
            <a:chExt cx="355993" cy="267766"/>
          </a:xfrm>
        </p:grpSpPr>
        <p:sp>
          <p:nvSpPr>
            <p:cNvPr id="11345" name="Google Shape;11345;p7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75"/>
          <p:cNvGrpSpPr/>
          <p:nvPr/>
        </p:nvGrpSpPr>
        <p:grpSpPr>
          <a:xfrm>
            <a:off x="1749897" y="2719111"/>
            <a:ext cx="355993" cy="355612"/>
            <a:chOff x="1749897" y="2894561"/>
            <a:chExt cx="355993" cy="355612"/>
          </a:xfrm>
        </p:grpSpPr>
        <p:sp>
          <p:nvSpPr>
            <p:cNvPr id="11366" name="Google Shape;11366;p7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75"/>
          <p:cNvGrpSpPr/>
          <p:nvPr/>
        </p:nvGrpSpPr>
        <p:grpSpPr>
          <a:xfrm>
            <a:off x="1305327" y="2718761"/>
            <a:ext cx="357520" cy="357488"/>
            <a:chOff x="1305327" y="2894211"/>
            <a:chExt cx="357520" cy="357488"/>
          </a:xfrm>
        </p:grpSpPr>
        <p:sp>
          <p:nvSpPr>
            <p:cNvPr id="11378" name="Google Shape;11378;p7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75"/>
          <p:cNvGrpSpPr/>
          <p:nvPr/>
        </p:nvGrpSpPr>
        <p:grpSpPr>
          <a:xfrm>
            <a:off x="853950" y="2719270"/>
            <a:ext cx="364104" cy="353290"/>
            <a:chOff x="853950" y="2894720"/>
            <a:chExt cx="364104" cy="353290"/>
          </a:xfrm>
        </p:grpSpPr>
        <p:sp>
          <p:nvSpPr>
            <p:cNvPr id="11384" name="Google Shape;11384;p7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75"/>
          <p:cNvGrpSpPr/>
          <p:nvPr/>
        </p:nvGrpSpPr>
        <p:grpSpPr>
          <a:xfrm>
            <a:off x="7066548" y="2737144"/>
            <a:ext cx="352209" cy="334938"/>
            <a:chOff x="7066548" y="2912594"/>
            <a:chExt cx="352209" cy="334938"/>
          </a:xfrm>
        </p:grpSpPr>
        <p:sp>
          <p:nvSpPr>
            <p:cNvPr id="11392" name="Google Shape;11392;p7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8" name="Google Shape;11398;p75"/>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5"/>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0" name="Google Shape;11400;p75"/>
          <p:cNvGrpSpPr/>
          <p:nvPr/>
        </p:nvGrpSpPr>
        <p:grpSpPr>
          <a:xfrm>
            <a:off x="7541397" y="2729352"/>
            <a:ext cx="318495" cy="352209"/>
            <a:chOff x="7541397" y="2904802"/>
            <a:chExt cx="318495" cy="352209"/>
          </a:xfrm>
        </p:grpSpPr>
        <p:sp>
          <p:nvSpPr>
            <p:cNvPr id="11401" name="Google Shape;11401;p7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75"/>
          <p:cNvGrpSpPr/>
          <p:nvPr/>
        </p:nvGrpSpPr>
        <p:grpSpPr>
          <a:xfrm>
            <a:off x="8003015" y="2728589"/>
            <a:ext cx="306759" cy="351445"/>
            <a:chOff x="8003015" y="2904039"/>
            <a:chExt cx="306759" cy="351445"/>
          </a:xfrm>
        </p:grpSpPr>
        <p:sp>
          <p:nvSpPr>
            <p:cNvPr id="11404" name="Google Shape;11404;p7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75"/>
          <p:cNvGrpSpPr/>
          <p:nvPr/>
        </p:nvGrpSpPr>
        <p:grpSpPr>
          <a:xfrm>
            <a:off x="5687770" y="2710046"/>
            <a:ext cx="369638" cy="369606"/>
            <a:chOff x="5687770" y="2885496"/>
            <a:chExt cx="369638" cy="369606"/>
          </a:xfrm>
        </p:grpSpPr>
        <p:sp>
          <p:nvSpPr>
            <p:cNvPr id="11411" name="Google Shape;11411;p7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75"/>
          <p:cNvGrpSpPr/>
          <p:nvPr/>
        </p:nvGrpSpPr>
        <p:grpSpPr>
          <a:xfrm>
            <a:off x="4881958" y="2729352"/>
            <a:ext cx="156417" cy="349537"/>
            <a:chOff x="4881958" y="2904802"/>
            <a:chExt cx="156417" cy="349537"/>
          </a:xfrm>
        </p:grpSpPr>
        <p:sp>
          <p:nvSpPr>
            <p:cNvPr id="11422" name="Google Shape;11422;p7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75"/>
          <p:cNvGrpSpPr/>
          <p:nvPr/>
        </p:nvGrpSpPr>
        <p:grpSpPr>
          <a:xfrm>
            <a:off x="5230318" y="2711064"/>
            <a:ext cx="371133" cy="367443"/>
            <a:chOff x="5230318" y="2886514"/>
            <a:chExt cx="371133" cy="367443"/>
          </a:xfrm>
        </p:grpSpPr>
        <p:sp>
          <p:nvSpPr>
            <p:cNvPr id="11430" name="Google Shape;11430;p7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75"/>
          <p:cNvGrpSpPr/>
          <p:nvPr/>
        </p:nvGrpSpPr>
        <p:grpSpPr>
          <a:xfrm>
            <a:off x="5748358" y="3259128"/>
            <a:ext cx="352590" cy="182561"/>
            <a:chOff x="5748358" y="3434578"/>
            <a:chExt cx="352590" cy="182561"/>
          </a:xfrm>
        </p:grpSpPr>
        <p:sp>
          <p:nvSpPr>
            <p:cNvPr id="11440" name="Google Shape;11440;p7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5"/>
          <p:cNvGrpSpPr/>
          <p:nvPr/>
        </p:nvGrpSpPr>
        <p:grpSpPr>
          <a:xfrm>
            <a:off x="862283" y="4099321"/>
            <a:ext cx="341204" cy="359301"/>
            <a:chOff x="862283" y="4274771"/>
            <a:chExt cx="341204" cy="359301"/>
          </a:xfrm>
        </p:grpSpPr>
        <p:sp>
          <p:nvSpPr>
            <p:cNvPr id="11447" name="Google Shape;11447;p7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75"/>
          <p:cNvGrpSpPr/>
          <p:nvPr/>
        </p:nvGrpSpPr>
        <p:grpSpPr>
          <a:xfrm>
            <a:off x="1396957" y="4111915"/>
            <a:ext cx="301861" cy="332871"/>
            <a:chOff x="1396957" y="4287365"/>
            <a:chExt cx="301861" cy="332871"/>
          </a:xfrm>
        </p:grpSpPr>
        <p:sp>
          <p:nvSpPr>
            <p:cNvPr id="11451" name="Google Shape;11451;p7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75"/>
          <p:cNvGrpSpPr/>
          <p:nvPr/>
        </p:nvGrpSpPr>
        <p:grpSpPr>
          <a:xfrm>
            <a:off x="1865381" y="4102056"/>
            <a:ext cx="396131" cy="355612"/>
            <a:chOff x="1865381" y="4277506"/>
            <a:chExt cx="396131" cy="355612"/>
          </a:xfrm>
        </p:grpSpPr>
        <p:sp>
          <p:nvSpPr>
            <p:cNvPr id="11467" name="Google Shape;11467;p7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75"/>
          <p:cNvGrpSpPr/>
          <p:nvPr/>
        </p:nvGrpSpPr>
        <p:grpSpPr>
          <a:xfrm>
            <a:off x="2411823" y="4128549"/>
            <a:ext cx="334398" cy="299953"/>
            <a:chOff x="2411823" y="4303999"/>
            <a:chExt cx="334398" cy="299953"/>
          </a:xfrm>
        </p:grpSpPr>
        <p:sp>
          <p:nvSpPr>
            <p:cNvPr id="11474" name="Google Shape;11474;p7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75"/>
          <p:cNvGrpSpPr/>
          <p:nvPr/>
        </p:nvGrpSpPr>
        <p:grpSpPr>
          <a:xfrm>
            <a:off x="2903337" y="4103582"/>
            <a:ext cx="382519" cy="350682"/>
            <a:chOff x="2903337" y="4279032"/>
            <a:chExt cx="382519" cy="350682"/>
          </a:xfrm>
        </p:grpSpPr>
        <p:sp>
          <p:nvSpPr>
            <p:cNvPr id="11482" name="Google Shape;11482;p7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75"/>
          <p:cNvGrpSpPr/>
          <p:nvPr/>
        </p:nvGrpSpPr>
        <p:grpSpPr>
          <a:xfrm>
            <a:off x="3933342" y="4140317"/>
            <a:ext cx="383632" cy="276449"/>
            <a:chOff x="3933342" y="4315767"/>
            <a:chExt cx="383632" cy="276449"/>
          </a:xfrm>
        </p:grpSpPr>
        <p:sp>
          <p:nvSpPr>
            <p:cNvPr id="11498" name="Google Shape;11498;p7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75"/>
          <p:cNvGrpSpPr/>
          <p:nvPr/>
        </p:nvGrpSpPr>
        <p:grpSpPr>
          <a:xfrm>
            <a:off x="3441065" y="4127055"/>
            <a:ext cx="337069" cy="302593"/>
            <a:chOff x="3441065" y="4302505"/>
            <a:chExt cx="337069" cy="302593"/>
          </a:xfrm>
        </p:grpSpPr>
        <p:sp>
          <p:nvSpPr>
            <p:cNvPr id="11505" name="Google Shape;11505;p7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75"/>
          <p:cNvGrpSpPr/>
          <p:nvPr/>
        </p:nvGrpSpPr>
        <p:grpSpPr>
          <a:xfrm>
            <a:off x="3532345" y="3187185"/>
            <a:ext cx="339328" cy="336274"/>
            <a:chOff x="3532345" y="3362635"/>
            <a:chExt cx="339328" cy="336274"/>
          </a:xfrm>
        </p:grpSpPr>
        <p:sp>
          <p:nvSpPr>
            <p:cNvPr id="11519" name="Google Shape;11519;p7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4" name="Google Shape;11524;p75"/>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5" name="Google Shape;11525;p75"/>
          <p:cNvGrpSpPr/>
          <p:nvPr/>
        </p:nvGrpSpPr>
        <p:grpSpPr>
          <a:xfrm>
            <a:off x="1883955" y="3633250"/>
            <a:ext cx="162873" cy="351445"/>
            <a:chOff x="1883955" y="3808700"/>
            <a:chExt cx="162873" cy="351445"/>
          </a:xfrm>
        </p:grpSpPr>
        <p:sp>
          <p:nvSpPr>
            <p:cNvPr id="11526" name="Google Shape;11526;p7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5"/>
          <p:cNvGrpSpPr/>
          <p:nvPr/>
        </p:nvGrpSpPr>
        <p:grpSpPr>
          <a:xfrm>
            <a:off x="939156" y="3633759"/>
            <a:ext cx="192007" cy="351318"/>
            <a:chOff x="939156" y="3809209"/>
            <a:chExt cx="192007" cy="351318"/>
          </a:xfrm>
        </p:grpSpPr>
        <p:sp>
          <p:nvSpPr>
            <p:cNvPr id="11529" name="Google Shape;11529;p7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75"/>
          <p:cNvGrpSpPr/>
          <p:nvPr/>
        </p:nvGrpSpPr>
        <p:grpSpPr>
          <a:xfrm>
            <a:off x="2306167" y="3634395"/>
            <a:ext cx="193915" cy="349155"/>
            <a:chOff x="2306167" y="3809845"/>
            <a:chExt cx="193915" cy="349155"/>
          </a:xfrm>
        </p:grpSpPr>
        <p:sp>
          <p:nvSpPr>
            <p:cNvPr id="11532" name="Google Shape;11532;p7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75"/>
          <p:cNvGrpSpPr/>
          <p:nvPr/>
        </p:nvGrpSpPr>
        <p:grpSpPr>
          <a:xfrm>
            <a:off x="1323901" y="3631723"/>
            <a:ext cx="356343" cy="356757"/>
            <a:chOff x="1323901" y="3807173"/>
            <a:chExt cx="356343" cy="356757"/>
          </a:xfrm>
        </p:grpSpPr>
        <p:sp>
          <p:nvSpPr>
            <p:cNvPr id="11540" name="Google Shape;11540;p7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4" name="Google Shape;11564;p75"/>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5" name="Google Shape;11565;p75"/>
          <p:cNvGrpSpPr/>
          <p:nvPr/>
        </p:nvGrpSpPr>
        <p:grpSpPr>
          <a:xfrm>
            <a:off x="859262" y="3178470"/>
            <a:ext cx="306759" cy="351445"/>
            <a:chOff x="859262" y="3353920"/>
            <a:chExt cx="306759" cy="351445"/>
          </a:xfrm>
        </p:grpSpPr>
        <p:sp>
          <p:nvSpPr>
            <p:cNvPr id="11566" name="Google Shape;11566;p7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1" name="Google Shape;11571;p75"/>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2" name="Google Shape;11572;p75"/>
          <p:cNvGrpSpPr/>
          <p:nvPr/>
        </p:nvGrpSpPr>
        <p:grpSpPr>
          <a:xfrm>
            <a:off x="3967437" y="3661652"/>
            <a:ext cx="364708" cy="295405"/>
            <a:chOff x="3967437" y="3837102"/>
            <a:chExt cx="364708" cy="295405"/>
          </a:xfrm>
        </p:grpSpPr>
        <p:sp>
          <p:nvSpPr>
            <p:cNvPr id="11573" name="Google Shape;11573;p7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8" name="Google Shape;11578;p75"/>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5"/>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5"/>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1" name="Google Shape;11581;p75"/>
          <p:cNvGrpSpPr/>
          <p:nvPr/>
        </p:nvGrpSpPr>
        <p:grpSpPr>
          <a:xfrm>
            <a:off x="5811827" y="3631001"/>
            <a:ext cx="283743" cy="308444"/>
            <a:chOff x="5964227" y="3858701"/>
            <a:chExt cx="283743" cy="308444"/>
          </a:xfrm>
        </p:grpSpPr>
        <p:sp>
          <p:nvSpPr>
            <p:cNvPr id="11582" name="Google Shape;11582;p7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75"/>
          <p:cNvGrpSpPr/>
          <p:nvPr/>
        </p:nvGrpSpPr>
        <p:grpSpPr>
          <a:xfrm>
            <a:off x="6243508" y="3697623"/>
            <a:ext cx="320372" cy="213602"/>
            <a:chOff x="6395908" y="3873073"/>
            <a:chExt cx="320372" cy="213602"/>
          </a:xfrm>
        </p:grpSpPr>
        <p:sp>
          <p:nvSpPr>
            <p:cNvPr id="11587" name="Google Shape;11587;p7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75"/>
          <p:cNvGrpSpPr/>
          <p:nvPr/>
        </p:nvGrpSpPr>
        <p:grpSpPr>
          <a:xfrm>
            <a:off x="7262890" y="3627366"/>
            <a:ext cx="357138" cy="352018"/>
            <a:chOff x="7415290" y="3802816"/>
            <a:chExt cx="357138" cy="352018"/>
          </a:xfrm>
        </p:grpSpPr>
        <p:sp>
          <p:nvSpPr>
            <p:cNvPr id="11598" name="Google Shape;11598;p7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75"/>
          <p:cNvGrpSpPr/>
          <p:nvPr/>
        </p:nvGrpSpPr>
        <p:grpSpPr>
          <a:xfrm>
            <a:off x="6737312" y="3657963"/>
            <a:ext cx="355230" cy="293401"/>
            <a:chOff x="6889712" y="3833413"/>
            <a:chExt cx="355230" cy="293401"/>
          </a:xfrm>
        </p:grpSpPr>
        <p:sp>
          <p:nvSpPr>
            <p:cNvPr id="11607" name="Google Shape;11607;p7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75"/>
          <p:cNvGrpSpPr/>
          <p:nvPr/>
        </p:nvGrpSpPr>
        <p:grpSpPr>
          <a:xfrm>
            <a:off x="7707152" y="3660420"/>
            <a:ext cx="282318" cy="337168"/>
            <a:chOff x="1635875" y="237775"/>
            <a:chExt cx="4370250" cy="5219325"/>
          </a:xfrm>
        </p:grpSpPr>
        <p:sp>
          <p:nvSpPr>
            <p:cNvPr id="11613" name="Google Shape;11613;p7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75"/>
          <p:cNvGrpSpPr/>
          <p:nvPr/>
        </p:nvGrpSpPr>
        <p:grpSpPr>
          <a:xfrm>
            <a:off x="3103963" y="3185690"/>
            <a:ext cx="297886" cy="337578"/>
            <a:chOff x="3103963" y="3361140"/>
            <a:chExt cx="297886" cy="337578"/>
          </a:xfrm>
        </p:grpSpPr>
        <p:sp>
          <p:nvSpPr>
            <p:cNvPr id="11616" name="Google Shape;11616;p7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75"/>
          <p:cNvGrpSpPr/>
          <p:nvPr/>
        </p:nvGrpSpPr>
        <p:grpSpPr>
          <a:xfrm>
            <a:off x="2667821" y="3185658"/>
            <a:ext cx="273046" cy="337801"/>
            <a:chOff x="2667821" y="3361108"/>
            <a:chExt cx="273046" cy="337801"/>
          </a:xfrm>
        </p:grpSpPr>
        <p:sp>
          <p:nvSpPr>
            <p:cNvPr id="11641" name="Google Shape;11641;p7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75"/>
          <p:cNvGrpSpPr/>
          <p:nvPr/>
        </p:nvGrpSpPr>
        <p:grpSpPr>
          <a:xfrm>
            <a:off x="2212469" y="3184863"/>
            <a:ext cx="282715" cy="338660"/>
            <a:chOff x="2212469" y="3360313"/>
            <a:chExt cx="282715" cy="338660"/>
          </a:xfrm>
        </p:grpSpPr>
        <p:sp>
          <p:nvSpPr>
            <p:cNvPr id="11661" name="Google Shape;11661;p7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75"/>
          <p:cNvGrpSpPr/>
          <p:nvPr/>
        </p:nvGrpSpPr>
        <p:grpSpPr>
          <a:xfrm>
            <a:off x="1768821" y="3185658"/>
            <a:ext cx="278739" cy="339073"/>
            <a:chOff x="1768821" y="3361108"/>
            <a:chExt cx="278739" cy="339073"/>
          </a:xfrm>
        </p:grpSpPr>
        <p:sp>
          <p:nvSpPr>
            <p:cNvPr id="11665" name="Google Shape;11665;p7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75"/>
          <p:cNvGrpSpPr/>
          <p:nvPr/>
        </p:nvGrpSpPr>
        <p:grpSpPr>
          <a:xfrm>
            <a:off x="5337883" y="3161423"/>
            <a:ext cx="307141" cy="376826"/>
            <a:chOff x="5337883" y="3336873"/>
            <a:chExt cx="307141" cy="376826"/>
          </a:xfrm>
        </p:grpSpPr>
        <p:sp>
          <p:nvSpPr>
            <p:cNvPr id="11677" name="Google Shape;11677;p7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75"/>
          <p:cNvGrpSpPr/>
          <p:nvPr/>
        </p:nvGrpSpPr>
        <p:grpSpPr>
          <a:xfrm>
            <a:off x="4883835" y="3161805"/>
            <a:ext cx="323425" cy="377557"/>
            <a:chOff x="4883835" y="3337255"/>
            <a:chExt cx="323425" cy="377557"/>
          </a:xfrm>
        </p:grpSpPr>
        <p:sp>
          <p:nvSpPr>
            <p:cNvPr id="11680" name="Google Shape;11680;p7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75"/>
          <p:cNvGrpSpPr/>
          <p:nvPr/>
        </p:nvGrpSpPr>
        <p:grpSpPr>
          <a:xfrm>
            <a:off x="6193310" y="3231839"/>
            <a:ext cx="352590" cy="237488"/>
            <a:chOff x="6193310" y="3407289"/>
            <a:chExt cx="352590" cy="237488"/>
          </a:xfrm>
        </p:grpSpPr>
        <p:sp>
          <p:nvSpPr>
            <p:cNvPr id="11684" name="Google Shape;11684;p7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75"/>
          <p:cNvGrpSpPr/>
          <p:nvPr/>
        </p:nvGrpSpPr>
        <p:grpSpPr>
          <a:xfrm>
            <a:off x="6637117" y="3222393"/>
            <a:ext cx="353735" cy="254504"/>
            <a:chOff x="6637117" y="3397843"/>
            <a:chExt cx="353735" cy="254504"/>
          </a:xfrm>
        </p:grpSpPr>
        <p:sp>
          <p:nvSpPr>
            <p:cNvPr id="11690" name="Google Shape;11690;p7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75"/>
          <p:cNvGrpSpPr/>
          <p:nvPr/>
        </p:nvGrpSpPr>
        <p:grpSpPr>
          <a:xfrm>
            <a:off x="7075994" y="3174081"/>
            <a:ext cx="360637" cy="352336"/>
            <a:chOff x="7075994" y="3349531"/>
            <a:chExt cx="360637" cy="352336"/>
          </a:xfrm>
        </p:grpSpPr>
        <p:sp>
          <p:nvSpPr>
            <p:cNvPr id="11697" name="Google Shape;11697;p7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75"/>
          <p:cNvGrpSpPr/>
          <p:nvPr/>
        </p:nvGrpSpPr>
        <p:grpSpPr>
          <a:xfrm>
            <a:off x="7651983" y="3173731"/>
            <a:ext cx="107183" cy="352399"/>
            <a:chOff x="7651983" y="3349181"/>
            <a:chExt cx="107183" cy="352399"/>
          </a:xfrm>
        </p:grpSpPr>
        <p:sp>
          <p:nvSpPr>
            <p:cNvPr id="11705" name="Google Shape;11705;p7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75"/>
          <p:cNvGrpSpPr/>
          <p:nvPr/>
        </p:nvGrpSpPr>
        <p:grpSpPr>
          <a:xfrm>
            <a:off x="7973468" y="3206872"/>
            <a:ext cx="352590" cy="287072"/>
            <a:chOff x="7973468" y="3382322"/>
            <a:chExt cx="352590" cy="287072"/>
          </a:xfrm>
        </p:grpSpPr>
        <p:sp>
          <p:nvSpPr>
            <p:cNvPr id="11708" name="Google Shape;11708;p7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0" name="Google Shape;11720;p7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721" name="Google Shape;11721;p7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25" name="Shape 11725"/>
        <p:cNvGrpSpPr/>
        <p:nvPr/>
      </p:nvGrpSpPr>
      <p:grpSpPr>
        <a:xfrm>
          <a:off x="0" y="0"/>
          <a:ext cx="0" cy="0"/>
          <a:chOff x="0" y="0"/>
          <a:chExt cx="0" cy="0"/>
        </a:xfrm>
      </p:grpSpPr>
      <p:grpSp>
        <p:nvGrpSpPr>
          <p:cNvPr id="11726" name="Google Shape;11726;p76"/>
          <p:cNvGrpSpPr/>
          <p:nvPr/>
        </p:nvGrpSpPr>
        <p:grpSpPr>
          <a:xfrm>
            <a:off x="821808" y="1576858"/>
            <a:ext cx="347872" cy="347488"/>
            <a:chOff x="849677" y="1500658"/>
            <a:chExt cx="347872" cy="347488"/>
          </a:xfrm>
        </p:grpSpPr>
        <p:sp>
          <p:nvSpPr>
            <p:cNvPr id="11727" name="Google Shape;11727;p7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76"/>
          <p:cNvGrpSpPr/>
          <p:nvPr/>
        </p:nvGrpSpPr>
        <p:grpSpPr>
          <a:xfrm>
            <a:off x="1387984" y="1576858"/>
            <a:ext cx="315872" cy="347488"/>
            <a:chOff x="1415853" y="1500658"/>
            <a:chExt cx="315872" cy="347488"/>
          </a:xfrm>
        </p:grpSpPr>
        <p:sp>
          <p:nvSpPr>
            <p:cNvPr id="11734" name="Google Shape;11734;p7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76"/>
          <p:cNvGrpSpPr/>
          <p:nvPr/>
        </p:nvGrpSpPr>
        <p:grpSpPr>
          <a:xfrm>
            <a:off x="4669520" y="1576858"/>
            <a:ext cx="347520" cy="347104"/>
            <a:chOff x="4697389" y="1500658"/>
            <a:chExt cx="347520" cy="347104"/>
          </a:xfrm>
        </p:grpSpPr>
        <p:sp>
          <p:nvSpPr>
            <p:cNvPr id="11739" name="Google Shape;11739;p7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76"/>
          <p:cNvGrpSpPr/>
          <p:nvPr/>
        </p:nvGrpSpPr>
        <p:grpSpPr>
          <a:xfrm>
            <a:off x="3575664" y="2041146"/>
            <a:ext cx="347520" cy="353760"/>
            <a:chOff x="3603533" y="1964946"/>
            <a:chExt cx="347520" cy="353760"/>
          </a:xfrm>
        </p:grpSpPr>
        <p:sp>
          <p:nvSpPr>
            <p:cNvPr id="11743" name="Google Shape;11743;p7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76"/>
          <p:cNvGrpSpPr/>
          <p:nvPr/>
        </p:nvGrpSpPr>
        <p:grpSpPr>
          <a:xfrm>
            <a:off x="1922896" y="2040538"/>
            <a:ext cx="357792" cy="352448"/>
            <a:chOff x="1950765" y="1964338"/>
            <a:chExt cx="357792" cy="352448"/>
          </a:xfrm>
        </p:grpSpPr>
        <p:sp>
          <p:nvSpPr>
            <p:cNvPr id="11747" name="Google Shape;11747;p7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76"/>
          <p:cNvGrpSpPr/>
          <p:nvPr/>
        </p:nvGrpSpPr>
        <p:grpSpPr>
          <a:xfrm>
            <a:off x="7407760" y="2040890"/>
            <a:ext cx="367712" cy="353248"/>
            <a:chOff x="7435629" y="1964690"/>
            <a:chExt cx="367712" cy="353248"/>
          </a:xfrm>
        </p:grpSpPr>
        <p:sp>
          <p:nvSpPr>
            <p:cNvPr id="11752" name="Google Shape;11752;p7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76"/>
          <p:cNvGrpSpPr/>
          <p:nvPr/>
        </p:nvGrpSpPr>
        <p:grpSpPr>
          <a:xfrm>
            <a:off x="2484880" y="2041242"/>
            <a:ext cx="333024" cy="352896"/>
            <a:chOff x="2512749" y="1965042"/>
            <a:chExt cx="333024" cy="352896"/>
          </a:xfrm>
        </p:grpSpPr>
        <p:sp>
          <p:nvSpPr>
            <p:cNvPr id="11757" name="Google Shape;11757;p7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76"/>
          <p:cNvGrpSpPr/>
          <p:nvPr/>
        </p:nvGrpSpPr>
        <p:grpSpPr>
          <a:xfrm>
            <a:off x="1370448" y="2057978"/>
            <a:ext cx="365792" cy="335392"/>
            <a:chOff x="1398317" y="1981778"/>
            <a:chExt cx="365792" cy="335392"/>
          </a:xfrm>
        </p:grpSpPr>
        <p:sp>
          <p:nvSpPr>
            <p:cNvPr id="11763" name="Google Shape;11763;p7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76"/>
          <p:cNvGrpSpPr/>
          <p:nvPr/>
        </p:nvGrpSpPr>
        <p:grpSpPr>
          <a:xfrm>
            <a:off x="3024368" y="2079770"/>
            <a:ext cx="353600" cy="314752"/>
            <a:chOff x="3052237" y="2003570"/>
            <a:chExt cx="353600" cy="314752"/>
          </a:xfrm>
        </p:grpSpPr>
        <p:sp>
          <p:nvSpPr>
            <p:cNvPr id="11770" name="Google Shape;11770;p7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76"/>
          <p:cNvGrpSpPr/>
          <p:nvPr/>
        </p:nvGrpSpPr>
        <p:grpSpPr>
          <a:xfrm>
            <a:off x="1376144" y="3034266"/>
            <a:ext cx="368096" cy="223968"/>
            <a:chOff x="1404013" y="2958066"/>
            <a:chExt cx="368096" cy="223968"/>
          </a:xfrm>
        </p:grpSpPr>
        <p:sp>
          <p:nvSpPr>
            <p:cNvPr id="11774" name="Google Shape;11774;p7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6" name="Google Shape;11776;p76"/>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6"/>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8" name="Google Shape;11778;p76"/>
          <p:cNvGrpSpPr/>
          <p:nvPr/>
        </p:nvGrpSpPr>
        <p:grpSpPr>
          <a:xfrm>
            <a:off x="1923280" y="2961402"/>
            <a:ext cx="370368" cy="367328"/>
            <a:chOff x="1951149" y="2885202"/>
            <a:chExt cx="370368" cy="367328"/>
          </a:xfrm>
        </p:grpSpPr>
        <p:sp>
          <p:nvSpPr>
            <p:cNvPr id="11779" name="Google Shape;11779;p7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76"/>
          <p:cNvGrpSpPr/>
          <p:nvPr/>
        </p:nvGrpSpPr>
        <p:grpSpPr>
          <a:xfrm>
            <a:off x="2473808" y="2982362"/>
            <a:ext cx="367328" cy="327296"/>
            <a:chOff x="2501677" y="2906162"/>
            <a:chExt cx="367328" cy="327296"/>
          </a:xfrm>
        </p:grpSpPr>
        <p:sp>
          <p:nvSpPr>
            <p:cNvPr id="11783" name="Google Shape;11783;p7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6" name="Google Shape;11786;p76"/>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7" name="Google Shape;11787;p76"/>
          <p:cNvGrpSpPr/>
          <p:nvPr/>
        </p:nvGrpSpPr>
        <p:grpSpPr>
          <a:xfrm>
            <a:off x="3022448" y="2969914"/>
            <a:ext cx="367712" cy="354240"/>
            <a:chOff x="3050317" y="2893714"/>
            <a:chExt cx="367712" cy="354240"/>
          </a:xfrm>
        </p:grpSpPr>
        <p:sp>
          <p:nvSpPr>
            <p:cNvPr id="11788" name="Google Shape;11788;p7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0" name="Google Shape;11790;p76"/>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6"/>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2" name="Google Shape;11792;p76"/>
          <p:cNvGrpSpPr/>
          <p:nvPr/>
        </p:nvGrpSpPr>
        <p:grpSpPr>
          <a:xfrm>
            <a:off x="7503408" y="2962554"/>
            <a:ext cx="185184" cy="367296"/>
            <a:chOff x="7531277" y="2886354"/>
            <a:chExt cx="185184" cy="367296"/>
          </a:xfrm>
        </p:grpSpPr>
        <p:sp>
          <p:nvSpPr>
            <p:cNvPr id="11793" name="Google Shape;11793;p7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6"/>
          <p:cNvGrpSpPr/>
          <p:nvPr/>
        </p:nvGrpSpPr>
        <p:grpSpPr>
          <a:xfrm>
            <a:off x="6898768" y="2962938"/>
            <a:ext cx="297184" cy="367296"/>
            <a:chOff x="6926637" y="2886738"/>
            <a:chExt cx="297184" cy="367296"/>
          </a:xfrm>
        </p:grpSpPr>
        <p:sp>
          <p:nvSpPr>
            <p:cNvPr id="11797" name="Google Shape;11797;p7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0" name="Google Shape;11800;p76"/>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6"/>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2" name="Google Shape;11802;p76"/>
          <p:cNvGrpSpPr/>
          <p:nvPr/>
        </p:nvGrpSpPr>
        <p:grpSpPr>
          <a:xfrm>
            <a:off x="6312784" y="2962554"/>
            <a:ext cx="370368" cy="368064"/>
            <a:chOff x="6340653" y="2886354"/>
            <a:chExt cx="370368" cy="368064"/>
          </a:xfrm>
        </p:grpSpPr>
        <p:sp>
          <p:nvSpPr>
            <p:cNvPr id="11803" name="Google Shape;11803;p7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76"/>
          <p:cNvGrpSpPr/>
          <p:nvPr/>
        </p:nvGrpSpPr>
        <p:grpSpPr>
          <a:xfrm>
            <a:off x="5218928" y="2057626"/>
            <a:ext cx="354752" cy="336512"/>
            <a:chOff x="5246797" y="1981426"/>
            <a:chExt cx="354752" cy="336512"/>
          </a:xfrm>
        </p:grpSpPr>
        <p:sp>
          <p:nvSpPr>
            <p:cNvPr id="11810" name="Google Shape;11810;p7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76"/>
          <p:cNvGrpSpPr/>
          <p:nvPr/>
        </p:nvGrpSpPr>
        <p:grpSpPr>
          <a:xfrm>
            <a:off x="4120880" y="2178266"/>
            <a:ext cx="355136" cy="216256"/>
            <a:chOff x="4148749" y="2102066"/>
            <a:chExt cx="355136" cy="216256"/>
          </a:xfrm>
        </p:grpSpPr>
        <p:sp>
          <p:nvSpPr>
            <p:cNvPr id="11813" name="Google Shape;11813;p7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76"/>
          <p:cNvGrpSpPr/>
          <p:nvPr/>
        </p:nvGrpSpPr>
        <p:grpSpPr>
          <a:xfrm>
            <a:off x="5766800" y="2077626"/>
            <a:ext cx="354752" cy="315360"/>
            <a:chOff x="5794669" y="2001426"/>
            <a:chExt cx="354752" cy="315360"/>
          </a:xfrm>
        </p:grpSpPr>
        <p:sp>
          <p:nvSpPr>
            <p:cNvPr id="11816" name="Google Shape;11816;p7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76"/>
          <p:cNvGrpSpPr/>
          <p:nvPr/>
        </p:nvGrpSpPr>
        <p:grpSpPr>
          <a:xfrm>
            <a:off x="6317360" y="2106042"/>
            <a:ext cx="352832" cy="289216"/>
            <a:chOff x="6345229" y="2029842"/>
            <a:chExt cx="352832" cy="289216"/>
          </a:xfrm>
        </p:grpSpPr>
        <p:sp>
          <p:nvSpPr>
            <p:cNvPr id="11819" name="Google Shape;11819;p7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76"/>
          <p:cNvGrpSpPr/>
          <p:nvPr/>
        </p:nvGrpSpPr>
        <p:grpSpPr>
          <a:xfrm>
            <a:off x="4669520" y="2112538"/>
            <a:ext cx="354752" cy="281984"/>
            <a:chOff x="4697389" y="2036338"/>
            <a:chExt cx="354752" cy="281984"/>
          </a:xfrm>
        </p:grpSpPr>
        <p:sp>
          <p:nvSpPr>
            <p:cNvPr id="11822" name="Google Shape;11822;p7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76"/>
          <p:cNvGrpSpPr/>
          <p:nvPr/>
        </p:nvGrpSpPr>
        <p:grpSpPr>
          <a:xfrm>
            <a:off x="1376144" y="2500954"/>
            <a:ext cx="353600" cy="354944"/>
            <a:chOff x="1404013" y="2424754"/>
            <a:chExt cx="353600" cy="354944"/>
          </a:xfrm>
        </p:grpSpPr>
        <p:sp>
          <p:nvSpPr>
            <p:cNvPr id="11825" name="Google Shape;11825;p7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76"/>
          <p:cNvGrpSpPr/>
          <p:nvPr/>
        </p:nvGrpSpPr>
        <p:grpSpPr>
          <a:xfrm>
            <a:off x="826384" y="2504474"/>
            <a:ext cx="355104" cy="351040"/>
            <a:chOff x="854253" y="2428274"/>
            <a:chExt cx="355104" cy="351040"/>
          </a:xfrm>
        </p:grpSpPr>
        <p:sp>
          <p:nvSpPr>
            <p:cNvPr id="11831" name="Google Shape;11831;p7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76"/>
          <p:cNvGrpSpPr/>
          <p:nvPr/>
        </p:nvGrpSpPr>
        <p:grpSpPr>
          <a:xfrm>
            <a:off x="6869040" y="2517146"/>
            <a:ext cx="354752" cy="275904"/>
            <a:chOff x="6896909" y="2440946"/>
            <a:chExt cx="354752" cy="275904"/>
          </a:xfrm>
        </p:grpSpPr>
        <p:sp>
          <p:nvSpPr>
            <p:cNvPr id="11834" name="Google Shape;11834;p7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6" name="Google Shape;11836;p76"/>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7" name="Google Shape;11837;p76"/>
          <p:cNvGrpSpPr/>
          <p:nvPr/>
        </p:nvGrpSpPr>
        <p:grpSpPr>
          <a:xfrm>
            <a:off x="5237200" y="2500954"/>
            <a:ext cx="321984" cy="354560"/>
            <a:chOff x="5265069" y="2424754"/>
            <a:chExt cx="321984" cy="354560"/>
          </a:xfrm>
        </p:grpSpPr>
        <p:sp>
          <p:nvSpPr>
            <p:cNvPr id="11838" name="Google Shape;11838;p7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76"/>
          <p:cNvGrpSpPr/>
          <p:nvPr/>
        </p:nvGrpSpPr>
        <p:grpSpPr>
          <a:xfrm>
            <a:off x="4122800" y="2542970"/>
            <a:ext cx="355104" cy="259584"/>
            <a:chOff x="4150669" y="2466770"/>
            <a:chExt cx="355104" cy="259584"/>
          </a:xfrm>
        </p:grpSpPr>
        <p:sp>
          <p:nvSpPr>
            <p:cNvPr id="11841" name="Google Shape;11841;p7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76"/>
          <p:cNvGrpSpPr/>
          <p:nvPr/>
        </p:nvGrpSpPr>
        <p:grpSpPr>
          <a:xfrm>
            <a:off x="4671824" y="2501146"/>
            <a:ext cx="354336" cy="353984"/>
            <a:chOff x="4699693" y="2424946"/>
            <a:chExt cx="354336" cy="353984"/>
          </a:xfrm>
        </p:grpSpPr>
        <p:sp>
          <p:nvSpPr>
            <p:cNvPr id="11846" name="Google Shape;11846;p7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8" name="Google Shape;11848;p76"/>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6"/>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0" name="Google Shape;11850;p76"/>
          <p:cNvGrpSpPr/>
          <p:nvPr/>
        </p:nvGrpSpPr>
        <p:grpSpPr>
          <a:xfrm>
            <a:off x="1925168" y="2628442"/>
            <a:ext cx="355136" cy="227072"/>
            <a:chOff x="1953037" y="2552242"/>
            <a:chExt cx="355136" cy="227072"/>
          </a:xfrm>
        </p:grpSpPr>
        <p:sp>
          <p:nvSpPr>
            <p:cNvPr id="11851" name="Google Shape;11851;p7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3" name="Google Shape;11853;p76"/>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4" name="Google Shape;11854;p76"/>
          <p:cNvGrpSpPr/>
          <p:nvPr/>
        </p:nvGrpSpPr>
        <p:grpSpPr>
          <a:xfrm>
            <a:off x="2473072" y="2603418"/>
            <a:ext cx="355104" cy="250944"/>
            <a:chOff x="2500941" y="2527218"/>
            <a:chExt cx="355104" cy="250944"/>
          </a:xfrm>
        </p:grpSpPr>
        <p:sp>
          <p:nvSpPr>
            <p:cNvPr id="11855" name="Google Shape;11855;p7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0" name="Google Shape;11860;p76"/>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1" name="Google Shape;11861;p76"/>
          <p:cNvGrpSpPr/>
          <p:nvPr/>
        </p:nvGrpSpPr>
        <p:grpSpPr>
          <a:xfrm>
            <a:off x="7965936" y="2503322"/>
            <a:ext cx="356256" cy="351808"/>
            <a:chOff x="7993805" y="2427122"/>
            <a:chExt cx="356256" cy="351808"/>
          </a:xfrm>
        </p:grpSpPr>
        <p:sp>
          <p:nvSpPr>
            <p:cNvPr id="11862" name="Google Shape;11862;p7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76"/>
          <p:cNvGrpSpPr/>
          <p:nvPr/>
        </p:nvGrpSpPr>
        <p:grpSpPr>
          <a:xfrm>
            <a:off x="850768" y="2041210"/>
            <a:ext cx="308640" cy="353312"/>
            <a:chOff x="878637" y="1965010"/>
            <a:chExt cx="308640" cy="353312"/>
          </a:xfrm>
        </p:grpSpPr>
        <p:sp>
          <p:nvSpPr>
            <p:cNvPr id="11866" name="Google Shape;11866;p7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76"/>
          <p:cNvGrpSpPr/>
          <p:nvPr/>
        </p:nvGrpSpPr>
        <p:grpSpPr>
          <a:xfrm>
            <a:off x="6868272" y="2040922"/>
            <a:ext cx="348256" cy="352448"/>
            <a:chOff x="6896141" y="1964722"/>
            <a:chExt cx="348256" cy="352448"/>
          </a:xfrm>
        </p:grpSpPr>
        <p:sp>
          <p:nvSpPr>
            <p:cNvPr id="11870" name="Google Shape;11870;p7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76"/>
          <p:cNvGrpSpPr/>
          <p:nvPr/>
        </p:nvGrpSpPr>
        <p:grpSpPr>
          <a:xfrm>
            <a:off x="7962128" y="2091578"/>
            <a:ext cx="355136" cy="303328"/>
            <a:chOff x="7989997" y="2015378"/>
            <a:chExt cx="355136" cy="303328"/>
          </a:xfrm>
        </p:grpSpPr>
        <p:sp>
          <p:nvSpPr>
            <p:cNvPr id="11874" name="Google Shape;11874;p7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76"/>
          <p:cNvGrpSpPr/>
          <p:nvPr/>
        </p:nvGrpSpPr>
        <p:grpSpPr>
          <a:xfrm>
            <a:off x="3570352" y="1585562"/>
            <a:ext cx="348640" cy="330784"/>
            <a:chOff x="3598221" y="1509362"/>
            <a:chExt cx="348640" cy="330784"/>
          </a:xfrm>
        </p:grpSpPr>
        <p:sp>
          <p:nvSpPr>
            <p:cNvPr id="11878" name="Google Shape;11878;p7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76"/>
          <p:cNvGrpSpPr/>
          <p:nvPr/>
        </p:nvGrpSpPr>
        <p:grpSpPr>
          <a:xfrm>
            <a:off x="5218928" y="1576858"/>
            <a:ext cx="347872" cy="347488"/>
            <a:chOff x="5246797" y="1500658"/>
            <a:chExt cx="347872" cy="347488"/>
          </a:xfrm>
        </p:grpSpPr>
        <p:sp>
          <p:nvSpPr>
            <p:cNvPr id="11883" name="Google Shape;11883;p7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76"/>
          <p:cNvGrpSpPr/>
          <p:nvPr/>
        </p:nvGrpSpPr>
        <p:grpSpPr>
          <a:xfrm>
            <a:off x="5768720" y="1576858"/>
            <a:ext cx="349024" cy="346752"/>
            <a:chOff x="5796589" y="1500658"/>
            <a:chExt cx="349024" cy="346752"/>
          </a:xfrm>
        </p:grpSpPr>
        <p:sp>
          <p:nvSpPr>
            <p:cNvPr id="11888" name="Google Shape;11888;p7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9" name="Google Shape;11889;p76"/>
            <p:cNvGrpSpPr/>
            <p:nvPr/>
          </p:nvGrpSpPr>
          <p:grpSpPr>
            <a:xfrm>
              <a:off x="5796589" y="1500658"/>
              <a:ext cx="349024" cy="346752"/>
              <a:chOff x="5796589" y="1500658"/>
              <a:chExt cx="349024" cy="346752"/>
            </a:xfrm>
          </p:grpSpPr>
          <p:sp>
            <p:nvSpPr>
              <p:cNvPr id="11890" name="Google Shape;11890;p7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94" name="Google Shape;11894;p76"/>
          <p:cNvGrpSpPr/>
          <p:nvPr/>
        </p:nvGrpSpPr>
        <p:grpSpPr>
          <a:xfrm>
            <a:off x="6867504" y="1578778"/>
            <a:ext cx="348640" cy="343296"/>
            <a:chOff x="6895373" y="1502578"/>
            <a:chExt cx="348640" cy="343296"/>
          </a:xfrm>
        </p:grpSpPr>
        <p:sp>
          <p:nvSpPr>
            <p:cNvPr id="11895" name="Google Shape;11895;p7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76"/>
          <p:cNvGrpSpPr/>
          <p:nvPr/>
        </p:nvGrpSpPr>
        <p:grpSpPr>
          <a:xfrm>
            <a:off x="4119728" y="1581658"/>
            <a:ext cx="347904" cy="336992"/>
            <a:chOff x="4147597" y="1505458"/>
            <a:chExt cx="347904" cy="336992"/>
          </a:xfrm>
        </p:grpSpPr>
        <p:sp>
          <p:nvSpPr>
            <p:cNvPr id="11899" name="Google Shape;11899;p7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76"/>
          <p:cNvGrpSpPr/>
          <p:nvPr/>
        </p:nvGrpSpPr>
        <p:grpSpPr>
          <a:xfrm>
            <a:off x="2471536" y="1576090"/>
            <a:ext cx="347488" cy="348256"/>
            <a:chOff x="2499405" y="1499890"/>
            <a:chExt cx="347488" cy="348256"/>
          </a:xfrm>
        </p:grpSpPr>
        <p:sp>
          <p:nvSpPr>
            <p:cNvPr id="11907" name="Google Shape;11907;p7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76"/>
          <p:cNvGrpSpPr/>
          <p:nvPr/>
        </p:nvGrpSpPr>
        <p:grpSpPr>
          <a:xfrm>
            <a:off x="1928976" y="1576698"/>
            <a:ext cx="331520" cy="348032"/>
            <a:chOff x="1956845" y="1500498"/>
            <a:chExt cx="331520" cy="348032"/>
          </a:xfrm>
        </p:grpSpPr>
        <p:sp>
          <p:nvSpPr>
            <p:cNvPr id="11913" name="Google Shape;11913;p7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76"/>
          <p:cNvGrpSpPr/>
          <p:nvPr/>
        </p:nvGrpSpPr>
        <p:grpSpPr>
          <a:xfrm>
            <a:off x="6317744" y="1626074"/>
            <a:ext cx="348640" cy="250656"/>
            <a:chOff x="6345613" y="1549874"/>
            <a:chExt cx="348640" cy="250656"/>
          </a:xfrm>
        </p:grpSpPr>
        <p:sp>
          <p:nvSpPr>
            <p:cNvPr id="11926" name="Google Shape;11926;p7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76"/>
          <p:cNvGrpSpPr/>
          <p:nvPr/>
        </p:nvGrpSpPr>
        <p:grpSpPr>
          <a:xfrm>
            <a:off x="7416912" y="1583226"/>
            <a:ext cx="348640" cy="334272"/>
            <a:chOff x="7444781" y="1507026"/>
            <a:chExt cx="348640" cy="334272"/>
          </a:xfrm>
        </p:grpSpPr>
        <p:sp>
          <p:nvSpPr>
            <p:cNvPr id="11933" name="Google Shape;11933;p7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76"/>
          <p:cNvGrpSpPr/>
          <p:nvPr/>
        </p:nvGrpSpPr>
        <p:grpSpPr>
          <a:xfrm>
            <a:off x="7967472" y="1582938"/>
            <a:ext cx="347872" cy="334944"/>
            <a:chOff x="7995341" y="1506738"/>
            <a:chExt cx="347872" cy="334944"/>
          </a:xfrm>
        </p:grpSpPr>
        <p:sp>
          <p:nvSpPr>
            <p:cNvPr id="11939" name="Google Shape;11939;p7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76"/>
          <p:cNvGrpSpPr/>
          <p:nvPr/>
        </p:nvGrpSpPr>
        <p:grpSpPr>
          <a:xfrm>
            <a:off x="3020176" y="1599130"/>
            <a:ext cx="347872" cy="303904"/>
            <a:chOff x="3048045" y="1522930"/>
            <a:chExt cx="347872" cy="303904"/>
          </a:xfrm>
        </p:grpSpPr>
        <p:sp>
          <p:nvSpPr>
            <p:cNvPr id="11946" name="Google Shape;11946;p7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7" name="Google Shape;11947;p76"/>
            <p:cNvGrpSpPr/>
            <p:nvPr/>
          </p:nvGrpSpPr>
          <p:grpSpPr>
            <a:xfrm>
              <a:off x="3048045" y="1522930"/>
              <a:ext cx="347872" cy="303904"/>
              <a:chOff x="3048045" y="1522930"/>
              <a:chExt cx="347872" cy="303904"/>
            </a:xfrm>
          </p:grpSpPr>
          <p:sp>
            <p:nvSpPr>
              <p:cNvPr id="11948" name="Google Shape;11948;p7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0" name="Google Shape;11950;p76"/>
          <p:cNvGrpSpPr/>
          <p:nvPr/>
        </p:nvGrpSpPr>
        <p:grpSpPr>
          <a:xfrm>
            <a:off x="1105264" y="3428122"/>
            <a:ext cx="313984" cy="358560"/>
            <a:chOff x="1133133" y="3351922"/>
            <a:chExt cx="313984" cy="358560"/>
          </a:xfrm>
        </p:grpSpPr>
        <p:sp>
          <p:nvSpPr>
            <p:cNvPr id="11951" name="Google Shape;11951;p7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7" name="Google Shape;11967;p76"/>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8" name="Google Shape;11968;p76"/>
          <p:cNvGrpSpPr/>
          <p:nvPr/>
        </p:nvGrpSpPr>
        <p:grpSpPr>
          <a:xfrm>
            <a:off x="2767184" y="3428794"/>
            <a:ext cx="288448" cy="357120"/>
            <a:chOff x="2795053" y="3352594"/>
            <a:chExt cx="288448" cy="357120"/>
          </a:xfrm>
        </p:grpSpPr>
        <p:sp>
          <p:nvSpPr>
            <p:cNvPr id="11969" name="Google Shape;11969;p7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76"/>
          <p:cNvGrpSpPr/>
          <p:nvPr/>
        </p:nvGrpSpPr>
        <p:grpSpPr>
          <a:xfrm>
            <a:off x="2208656" y="3429402"/>
            <a:ext cx="304832" cy="356512"/>
            <a:chOff x="2236525" y="3353202"/>
            <a:chExt cx="304832" cy="356512"/>
          </a:xfrm>
        </p:grpSpPr>
        <p:sp>
          <p:nvSpPr>
            <p:cNvPr id="11979" name="Google Shape;11979;p7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76"/>
          <p:cNvGrpSpPr/>
          <p:nvPr/>
        </p:nvGrpSpPr>
        <p:grpSpPr>
          <a:xfrm>
            <a:off x="3882768" y="3428890"/>
            <a:ext cx="256800" cy="357024"/>
            <a:chOff x="3910637" y="3352690"/>
            <a:chExt cx="256800" cy="357024"/>
          </a:xfrm>
        </p:grpSpPr>
        <p:sp>
          <p:nvSpPr>
            <p:cNvPr id="11983" name="Google Shape;11983;p7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76"/>
          <p:cNvGrpSpPr/>
          <p:nvPr/>
        </p:nvGrpSpPr>
        <p:grpSpPr>
          <a:xfrm>
            <a:off x="6028560" y="3428122"/>
            <a:ext cx="360064" cy="360096"/>
            <a:chOff x="6056429" y="3351922"/>
            <a:chExt cx="360064" cy="360096"/>
          </a:xfrm>
        </p:grpSpPr>
        <p:sp>
          <p:nvSpPr>
            <p:cNvPr id="11987" name="Google Shape;11987;p7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76"/>
          <p:cNvGrpSpPr/>
          <p:nvPr/>
        </p:nvGrpSpPr>
        <p:grpSpPr>
          <a:xfrm>
            <a:off x="6581008" y="3429274"/>
            <a:ext cx="357408" cy="357408"/>
            <a:chOff x="6608877" y="3353074"/>
            <a:chExt cx="357408" cy="357408"/>
          </a:xfrm>
        </p:grpSpPr>
        <p:sp>
          <p:nvSpPr>
            <p:cNvPr id="11991" name="Google Shape;11991;p7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76"/>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6"/>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0" name="Google Shape;12000;p76"/>
          <p:cNvGrpSpPr/>
          <p:nvPr/>
        </p:nvGrpSpPr>
        <p:grpSpPr>
          <a:xfrm>
            <a:off x="4931664" y="3446426"/>
            <a:ext cx="357408" cy="323488"/>
            <a:chOff x="4959533" y="3370226"/>
            <a:chExt cx="357408" cy="323488"/>
          </a:xfrm>
        </p:grpSpPr>
        <p:sp>
          <p:nvSpPr>
            <p:cNvPr id="12001" name="Google Shape;12001;p7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76"/>
          <p:cNvGrpSpPr/>
          <p:nvPr/>
        </p:nvGrpSpPr>
        <p:grpSpPr>
          <a:xfrm>
            <a:off x="7130768" y="3429274"/>
            <a:ext cx="357056" cy="357408"/>
            <a:chOff x="7158637" y="3353074"/>
            <a:chExt cx="357056" cy="357408"/>
          </a:xfrm>
        </p:grpSpPr>
        <p:sp>
          <p:nvSpPr>
            <p:cNvPr id="12004" name="Google Shape;12004;p7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6"/>
          <p:cNvGrpSpPr/>
          <p:nvPr/>
        </p:nvGrpSpPr>
        <p:grpSpPr>
          <a:xfrm>
            <a:off x="3288400" y="3428602"/>
            <a:ext cx="344832" cy="356544"/>
            <a:chOff x="3316269" y="3352402"/>
            <a:chExt cx="344832" cy="356544"/>
          </a:xfrm>
        </p:grpSpPr>
        <p:sp>
          <p:nvSpPr>
            <p:cNvPr id="12009" name="Google Shape;12009;p7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76"/>
          <p:cNvGrpSpPr/>
          <p:nvPr/>
        </p:nvGrpSpPr>
        <p:grpSpPr>
          <a:xfrm>
            <a:off x="5481040" y="3447706"/>
            <a:ext cx="358560" cy="319552"/>
            <a:chOff x="5508909" y="3371506"/>
            <a:chExt cx="358560" cy="319552"/>
          </a:xfrm>
        </p:grpSpPr>
        <p:sp>
          <p:nvSpPr>
            <p:cNvPr id="12013" name="Google Shape;12013;p7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3" name="Google Shape;12023;p7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27" name="Shape 12027"/>
        <p:cNvGrpSpPr/>
        <p:nvPr/>
      </p:nvGrpSpPr>
      <p:grpSpPr>
        <a:xfrm>
          <a:off x="0" y="0"/>
          <a:ext cx="0" cy="0"/>
          <a:chOff x="0" y="0"/>
          <a:chExt cx="0" cy="0"/>
        </a:xfrm>
      </p:grpSpPr>
      <p:sp>
        <p:nvSpPr>
          <p:cNvPr id="12028" name="Google Shape;12028;p77"/>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9" name="Google Shape;12029;p77"/>
          <p:cNvGrpSpPr/>
          <p:nvPr/>
        </p:nvGrpSpPr>
        <p:grpSpPr>
          <a:xfrm>
            <a:off x="3026217" y="3893352"/>
            <a:ext cx="346056" cy="345674"/>
            <a:chOff x="3303268" y="3817349"/>
            <a:chExt cx="346056" cy="345674"/>
          </a:xfrm>
        </p:grpSpPr>
        <p:sp>
          <p:nvSpPr>
            <p:cNvPr id="12030" name="Google Shape;12030;p7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77"/>
          <p:cNvGrpSpPr/>
          <p:nvPr/>
        </p:nvGrpSpPr>
        <p:grpSpPr>
          <a:xfrm>
            <a:off x="3475306" y="3893352"/>
            <a:ext cx="346056" cy="345674"/>
            <a:chOff x="3752358" y="3817349"/>
            <a:chExt cx="346056" cy="345674"/>
          </a:xfrm>
        </p:grpSpPr>
        <p:sp>
          <p:nvSpPr>
            <p:cNvPr id="12035" name="Google Shape;12035;p7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77"/>
          <p:cNvGrpSpPr/>
          <p:nvPr/>
        </p:nvGrpSpPr>
        <p:grpSpPr>
          <a:xfrm>
            <a:off x="4822956" y="3893352"/>
            <a:ext cx="346024" cy="345674"/>
            <a:chOff x="5100008" y="3817349"/>
            <a:chExt cx="346024" cy="345674"/>
          </a:xfrm>
        </p:grpSpPr>
        <p:sp>
          <p:nvSpPr>
            <p:cNvPr id="12040" name="Google Shape;12040;p7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77"/>
          <p:cNvGrpSpPr/>
          <p:nvPr/>
        </p:nvGrpSpPr>
        <p:grpSpPr>
          <a:xfrm>
            <a:off x="5721867" y="3893352"/>
            <a:ext cx="345674" cy="345674"/>
            <a:chOff x="5998919" y="3817349"/>
            <a:chExt cx="345674" cy="345674"/>
          </a:xfrm>
        </p:grpSpPr>
        <p:sp>
          <p:nvSpPr>
            <p:cNvPr id="12044" name="Google Shape;12044;p7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77"/>
          <p:cNvGrpSpPr/>
          <p:nvPr/>
        </p:nvGrpSpPr>
        <p:grpSpPr>
          <a:xfrm>
            <a:off x="3924396" y="3893352"/>
            <a:ext cx="346024" cy="345674"/>
            <a:chOff x="4201447" y="3817349"/>
            <a:chExt cx="346024" cy="345674"/>
          </a:xfrm>
        </p:grpSpPr>
        <p:sp>
          <p:nvSpPr>
            <p:cNvPr id="12048" name="Google Shape;12048;p7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77"/>
          <p:cNvGrpSpPr/>
          <p:nvPr/>
        </p:nvGrpSpPr>
        <p:grpSpPr>
          <a:xfrm>
            <a:off x="4373867" y="3893352"/>
            <a:ext cx="346024" cy="345674"/>
            <a:chOff x="4650919" y="3817349"/>
            <a:chExt cx="346024" cy="345674"/>
          </a:xfrm>
        </p:grpSpPr>
        <p:sp>
          <p:nvSpPr>
            <p:cNvPr id="12051" name="Google Shape;12051;p7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77"/>
          <p:cNvGrpSpPr/>
          <p:nvPr/>
        </p:nvGrpSpPr>
        <p:grpSpPr>
          <a:xfrm>
            <a:off x="5272810" y="3893352"/>
            <a:ext cx="345642" cy="345674"/>
            <a:chOff x="5549861" y="3817349"/>
            <a:chExt cx="345642" cy="345674"/>
          </a:xfrm>
        </p:grpSpPr>
        <p:sp>
          <p:nvSpPr>
            <p:cNvPr id="12055" name="Google Shape;12055;p7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77"/>
          <p:cNvGrpSpPr/>
          <p:nvPr/>
        </p:nvGrpSpPr>
        <p:grpSpPr>
          <a:xfrm>
            <a:off x="1281335" y="3474029"/>
            <a:ext cx="367255" cy="269855"/>
            <a:chOff x="1306445" y="3397829"/>
            <a:chExt cx="367255" cy="269855"/>
          </a:xfrm>
        </p:grpSpPr>
        <p:sp>
          <p:nvSpPr>
            <p:cNvPr id="12059" name="Google Shape;12059;p7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77"/>
          <p:cNvGrpSpPr/>
          <p:nvPr/>
        </p:nvGrpSpPr>
        <p:grpSpPr>
          <a:xfrm>
            <a:off x="1756207" y="3467600"/>
            <a:ext cx="367255" cy="282364"/>
            <a:chOff x="1781317" y="3391400"/>
            <a:chExt cx="367255" cy="282364"/>
          </a:xfrm>
        </p:grpSpPr>
        <p:sp>
          <p:nvSpPr>
            <p:cNvPr id="12066" name="Google Shape;12066;p7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77"/>
          <p:cNvGrpSpPr/>
          <p:nvPr/>
        </p:nvGrpSpPr>
        <p:grpSpPr>
          <a:xfrm>
            <a:off x="3653720" y="3447133"/>
            <a:ext cx="369164" cy="323297"/>
            <a:chOff x="3678830" y="3370933"/>
            <a:chExt cx="369164" cy="323297"/>
          </a:xfrm>
        </p:grpSpPr>
        <p:sp>
          <p:nvSpPr>
            <p:cNvPr id="12073" name="Google Shape;12073;p7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77"/>
          <p:cNvGrpSpPr/>
          <p:nvPr/>
        </p:nvGrpSpPr>
        <p:grpSpPr>
          <a:xfrm>
            <a:off x="834155" y="3424375"/>
            <a:ext cx="312316" cy="368400"/>
            <a:chOff x="859265" y="3348175"/>
            <a:chExt cx="312316" cy="368400"/>
          </a:xfrm>
        </p:grpSpPr>
        <p:sp>
          <p:nvSpPr>
            <p:cNvPr id="12085" name="Google Shape;12085;p7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0" name="Google Shape;12090;p77"/>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1" name="Google Shape;12091;p77"/>
          <p:cNvGrpSpPr/>
          <p:nvPr/>
        </p:nvGrpSpPr>
        <p:grpSpPr>
          <a:xfrm>
            <a:off x="2741264" y="3437213"/>
            <a:ext cx="330110" cy="308908"/>
            <a:chOff x="2766264" y="3394042"/>
            <a:chExt cx="294873" cy="275934"/>
          </a:xfrm>
        </p:grpSpPr>
        <p:sp>
          <p:nvSpPr>
            <p:cNvPr id="12092" name="Google Shape;12092;p7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77"/>
          <p:cNvGrpSpPr/>
          <p:nvPr/>
        </p:nvGrpSpPr>
        <p:grpSpPr>
          <a:xfrm>
            <a:off x="3189862" y="3435388"/>
            <a:ext cx="346406" cy="347552"/>
            <a:chOff x="3214972" y="3359188"/>
            <a:chExt cx="346406" cy="347552"/>
          </a:xfrm>
        </p:grpSpPr>
        <p:sp>
          <p:nvSpPr>
            <p:cNvPr id="12097" name="Google Shape;12097;p7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77"/>
          <p:cNvGrpSpPr/>
          <p:nvPr/>
        </p:nvGrpSpPr>
        <p:grpSpPr>
          <a:xfrm>
            <a:off x="4604196" y="3485393"/>
            <a:ext cx="367255" cy="244486"/>
            <a:chOff x="4629306" y="3409193"/>
            <a:chExt cx="367255" cy="244486"/>
          </a:xfrm>
        </p:grpSpPr>
        <p:sp>
          <p:nvSpPr>
            <p:cNvPr id="12112" name="Google Shape;12112;p7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77"/>
          <p:cNvGrpSpPr/>
          <p:nvPr/>
        </p:nvGrpSpPr>
        <p:grpSpPr>
          <a:xfrm>
            <a:off x="4168380" y="3426284"/>
            <a:ext cx="289939" cy="334661"/>
            <a:chOff x="4193490" y="3350084"/>
            <a:chExt cx="289939" cy="334661"/>
          </a:xfrm>
        </p:grpSpPr>
        <p:sp>
          <p:nvSpPr>
            <p:cNvPr id="12123" name="Google Shape;12123;p7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77"/>
          <p:cNvGrpSpPr/>
          <p:nvPr/>
        </p:nvGrpSpPr>
        <p:grpSpPr>
          <a:xfrm>
            <a:off x="6508171" y="3427430"/>
            <a:ext cx="357037" cy="357005"/>
            <a:chOff x="6533281" y="3351230"/>
            <a:chExt cx="357037" cy="357005"/>
          </a:xfrm>
        </p:grpSpPr>
        <p:sp>
          <p:nvSpPr>
            <p:cNvPr id="12134" name="Google Shape;12134;p7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77"/>
          <p:cNvGrpSpPr/>
          <p:nvPr/>
        </p:nvGrpSpPr>
        <p:grpSpPr>
          <a:xfrm>
            <a:off x="6033331" y="3427430"/>
            <a:ext cx="357387" cy="357005"/>
            <a:chOff x="6058441" y="3351230"/>
            <a:chExt cx="357387" cy="357005"/>
          </a:xfrm>
        </p:grpSpPr>
        <p:sp>
          <p:nvSpPr>
            <p:cNvPr id="12138" name="Google Shape;12138;p7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77"/>
          <p:cNvGrpSpPr/>
          <p:nvPr/>
        </p:nvGrpSpPr>
        <p:grpSpPr>
          <a:xfrm>
            <a:off x="7932373" y="3427048"/>
            <a:ext cx="357387" cy="357387"/>
            <a:chOff x="7957483" y="3350848"/>
            <a:chExt cx="357387" cy="357387"/>
          </a:xfrm>
        </p:grpSpPr>
        <p:sp>
          <p:nvSpPr>
            <p:cNvPr id="12141" name="Google Shape;12141;p7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77"/>
          <p:cNvGrpSpPr/>
          <p:nvPr/>
        </p:nvGrpSpPr>
        <p:grpSpPr>
          <a:xfrm>
            <a:off x="6982661" y="3427430"/>
            <a:ext cx="357387" cy="357005"/>
            <a:chOff x="7007771" y="3351230"/>
            <a:chExt cx="357387" cy="357005"/>
          </a:xfrm>
        </p:grpSpPr>
        <p:sp>
          <p:nvSpPr>
            <p:cNvPr id="12145" name="Google Shape;12145;p7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77"/>
          <p:cNvGrpSpPr/>
          <p:nvPr/>
        </p:nvGrpSpPr>
        <p:grpSpPr>
          <a:xfrm>
            <a:off x="5083620" y="3427430"/>
            <a:ext cx="357005" cy="357005"/>
            <a:chOff x="5108729" y="3351230"/>
            <a:chExt cx="357005" cy="357005"/>
          </a:xfrm>
        </p:grpSpPr>
        <p:sp>
          <p:nvSpPr>
            <p:cNvPr id="12151" name="Google Shape;12151;p7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77"/>
          <p:cNvGrpSpPr/>
          <p:nvPr/>
        </p:nvGrpSpPr>
        <p:grpSpPr>
          <a:xfrm>
            <a:off x="5558459" y="3427430"/>
            <a:ext cx="357419" cy="357005"/>
            <a:chOff x="5583569" y="3351230"/>
            <a:chExt cx="357419" cy="357005"/>
          </a:xfrm>
        </p:grpSpPr>
        <p:sp>
          <p:nvSpPr>
            <p:cNvPr id="12154" name="Google Shape;12154;p7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77"/>
          <p:cNvGrpSpPr/>
          <p:nvPr/>
        </p:nvGrpSpPr>
        <p:grpSpPr>
          <a:xfrm>
            <a:off x="7457119" y="3427430"/>
            <a:ext cx="357419" cy="357005"/>
            <a:chOff x="7482229" y="3351230"/>
            <a:chExt cx="357419" cy="357005"/>
          </a:xfrm>
        </p:grpSpPr>
        <p:sp>
          <p:nvSpPr>
            <p:cNvPr id="12157" name="Google Shape;12157;p7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77"/>
          <p:cNvGrpSpPr/>
          <p:nvPr/>
        </p:nvGrpSpPr>
        <p:grpSpPr>
          <a:xfrm>
            <a:off x="3739375" y="2966882"/>
            <a:ext cx="222874" cy="345737"/>
            <a:chOff x="3764485" y="2890682"/>
            <a:chExt cx="222874" cy="345737"/>
          </a:xfrm>
        </p:grpSpPr>
        <p:sp>
          <p:nvSpPr>
            <p:cNvPr id="12163" name="Google Shape;12163;p7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77"/>
          <p:cNvGrpSpPr/>
          <p:nvPr/>
        </p:nvGrpSpPr>
        <p:grpSpPr>
          <a:xfrm>
            <a:off x="2213507" y="2984331"/>
            <a:ext cx="422596" cy="310382"/>
            <a:chOff x="2278533" y="2937377"/>
            <a:chExt cx="346788" cy="254704"/>
          </a:xfrm>
        </p:grpSpPr>
        <p:sp>
          <p:nvSpPr>
            <p:cNvPr id="12167" name="Google Shape;12167;p7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9" name="Google Shape;12169;p77"/>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0" name="Google Shape;12170;p77"/>
          <p:cNvGrpSpPr/>
          <p:nvPr/>
        </p:nvGrpSpPr>
        <p:grpSpPr>
          <a:xfrm>
            <a:off x="1811527" y="2967710"/>
            <a:ext cx="286152" cy="346438"/>
            <a:chOff x="1836637" y="2891510"/>
            <a:chExt cx="286152" cy="346438"/>
          </a:xfrm>
        </p:grpSpPr>
        <p:sp>
          <p:nvSpPr>
            <p:cNvPr id="12171" name="Google Shape;12171;p7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77"/>
          <p:cNvGrpSpPr/>
          <p:nvPr/>
        </p:nvGrpSpPr>
        <p:grpSpPr>
          <a:xfrm>
            <a:off x="5560751" y="2982129"/>
            <a:ext cx="379764" cy="337684"/>
            <a:chOff x="5585861" y="2905929"/>
            <a:chExt cx="379764" cy="337684"/>
          </a:xfrm>
        </p:grpSpPr>
        <p:sp>
          <p:nvSpPr>
            <p:cNvPr id="12175" name="Google Shape;12175;p7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77"/>
          <p:cNvGrpSpPr/>
          <p:nvPr/>
        </p:nvGrpSpPr>
        <p:grpSpPr>
          <a:xfrm>
            <a:off x="1302566" y="2986680"/>
            <a:ext cx="347934" cy="310024"/>
            <a:chOff x="1327676" y="2910480"/>
            <a:chExt cx="347934" cy="310024"/>
          </a:xfrm>
        </p:grpSpPr>
        <p:sp>
          <p:nvSpPr>
            <p:cNvPr id="12180" name="Google Shape;12180;p7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5" name="Google Shape;12185;p77"/>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6" name="Google Shape;12186;p77"/>
          <p:cNvGrpSpPr/>
          <p:nvPr/>
        </p:nvGrpSpPr>
        <p:grpSpPr>
          <a:xfrm>
            <a:off x="2728291" y="2945764"/>
            <a:ext cx="382828" cy="358601"/>
            <a:chOff x="2753373" y="2902523"/>
            <a:chExt cx="347552" cy="325557"/>
          </a:xfrm>
        </p:grpSpPr>
        <p:sp>
          <p:nvSpPr>
            <p:cNvPr id="12187" name="Google Shape;12187;p7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77"/>
          <p:cNvGrpSpPr/>
          <p:nvPr/>
        </p:nvGrpSpPr>
        <p:grpSpPr>
          <a:xfrm>
            <a:off x="823906" y="2979455"/>
            <a:ext cx="356655" cy="335425"/>
            <a:chOff x="849016" y="2903255"/>
            <a:chExt cx="356655" cy="335425"/>
          </a:xfrm>
        </p:grpSpPr>
        <p:sp>
          <p:nvSpPr>
            <p:cNvPr id="12194" name="Google Shape;12194;p7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77"/>
          <p:cNvGrpSpPr/>
          <p:nvPr/>
        </p:nvGrpSpPr>
        <p:grpSpPr>
          <a:xfrm>
            <a:off x="4185823" y="3002977"/>
            <a:ext cx="280072" cy="275520"/>
            <a:chOff x="4210933" y="2926777"/>
            <a:chExt cx="280072" cy="275520"/>
          </a:xfrm>
        </p:grpSpPr>
        <p:sp>
          <p:nvSpPr>
            <p:cNvPr id="12206" name="Google Shape;12206;p7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77"/>
          <p:cNvGrpSpPr/>
          <p:nvPr/>
        </p:nvGrpSpPr>
        <p:grpSpPr>
          <a:xfrm>
            <a:off x="4642106" y="2991582"/>
            <a:ext cx="320273" cy="318395"/>
            <a:chOff x="4667216" y="2915382"/>
            <a:chExt cx="320273" cy="318395"/>
          </a:xfrm>
        </p:grpSpPr>
        <p:sp>
          <p:nvSpPr>
            <p:cNvPr id="12220" name="Google Shape;12220;p7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77"/>
          <p:cNvGrpSpPr/>
          <p:nvPr/>
        </p:nvGrpSpPr>
        <p:grpSpPr>
          <a:xfrm>
            <a:off x="5145370" y="3010839"/>
            <a:ext cx="261929" cy="280550"/>
            <a:chOff x="5170480" y="2934639"/>
            <a:chExt cx="261929" cy="280550"/>
          </a:xfrm>
        </p:grpSpPr>
        <p:sp>
          <p:nvSpPr>
            <p:cNvPr id="12225" name="Google Shape;12225;p7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77"/>
          <p:cNvGrpSpPr/>
          <p:nvPr/>
        </p:nvGrpSpPr>
        <p:grpSpPr>
          <a:xfrm>
            <a:off x="6044313" y="2968091"/>
            <a:ext cx="362321" cy="364231"/>
            <a:chOff x="6069423" y="2891892"/>
            <a:chExt cx="362321" cy="364231"/>
          </a:xfrm>
        </p:grpSpPr>
        <p:sp>
          <p:nvSpPr>
            <p:cNvPr id="12233" name="Google Shape;12233;p7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77"/>
          <p:cNvGrpSpPr/>
          <p:nvPr/>
        </p:nvGrpSpPr>
        <p:grpSpPr>
          <a:xfrm>
            <a:off x="6546845" y="2995370"/>
            <a:ext cx="308878" cy="311170"/>
            <a:chOff x="6571955" y="2919170"/>
            <a:chExt cx="308878" cy="311170"/>
          </a:xfrm>
        </p:grpSpPr>
        <p:sp>
          <p:nvSpPr>
            <p:cNvPr id="12240" name="Google Shape;12240;p7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77"/>
          <p:cNvGrpSpPr/>
          <p:nvPr/>
        </p:nvGrpSpPr>
        <p:grpSpPr>
          <a:xfrm>
            <a:off x="7474944" y="3010935"/>
            <a:ext cx="350576" cy="280454"/>
            <a:chOff x="7500054" y="2934735"/>
            <a:chExt cx="350576" cy="280454"/>
          </a:xfrm>
        </p:grpSpPr>
        <p:sp>
          <p:nvSpPr>
            <p:cNvPr id="12251" name="Google Shape;12251;p7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77"/>
          <p:cNvGrpSpPr/>
          <p:nvPr/>
        </p:nvGrpSpPr>
        <p:grpSpPr>
          <a:xfrm>
            <a:off x="6999320" y="2950862"/>
            <a:ext cx="332012" cy="355454"/>
            <a:chOff x="7055134" y="2919170"/>
            <a:chExt cx="290321" cy="310820"/>
          </a:xfrm>
        </p:grpSpPr>
        <p:sp>
          <p:nvSpPr>
            <p:cNvPr id="12260" name="Google Shape;12260;p7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7"/>
          <p:cNvGrpSpPr/>
          <p:nvPr/>
        </p:nvGrpSpPr>
        <p:grpSpPr>
          <a:xfrm>
            <a:off x="7960033" y="2976813"/>
            <a:ext cx="330109" cy="347552"/>
            <a:chOff x="7985143" y="2900613"/>
            <a:chExt cx="330109" cy="347552"/>
          </a:xfrm>
        </p:grpSpPr>
        <p:sp>
          <p:nvSpPr>
            <p:cNvPr id="12275" name="Google Shape;12275;p7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7"/>
          <p:cNvGrpSpPr/>
          <p:nvPr/>
        </p:nvGrpSpPr>
        <p:grpSpPr>
          <a:xfrm>
            <a:off x="7965731" y="2511426"/>
            <a:ext cx="354363" cy="353631"/>
            <a:chOff x="7990840" y="2435226"/>
            <a:chExt cx="354363" cy="353631"/>
          </a:xfrm>
        </p:grpSpPr>
        <p:sp>
          <p:nvSpPr>
            <p:cNvPr id="12284" name="Google Shape;12284;p7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77"/>
          <p:cNvGrpSpPr/>
          <p:nvPr/>
        </p:nvGrpSpPr>
        <p:grpSpPr>
          <a:xfrm>
            <a:off x="1792207" y="2556530"/>
            <a:ext cx="350958" cy="263043"/>
            <a:chOff x="1817317" y="2480330"/>
            <a:chExt cx="350958" cy="263043"/>
          </a:xfrm>
        </p:grpSpPr>
        <p:sp>
          <p:nvSpPr>
            <p:cNvPr id="12288" name="Google Shape;12288;p7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77"/>
          <p:cNvGrpSpPr/>
          <p:nvPr/>
        </p:nvGrpSpPr>
        <p:grpSpPr>
          <a:xfrm>
            <a:off x="1316617" y="2559549"/>
            <a:ext cx="419913" cy="308109"/>
            <a:chOff x="1341727" y="2483349"/>
            <a:chExt cx="419913" cy="308109"/>
          </a:xfrm>
        </p:grpSpPr>
        <p:sp>
          <p:nvSpPr>
            <p:cNvPr id="12294" name="Google Shape;12294;p7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77"/>
          <p:cNvGrpSpPr/>
          <p:nvPr/>
        </p:nvGrpSpPr>
        <p:grpSpPr>
          <a:xfrm>
            <a:off x="829222" y="2523936"/>
            <a:ext cx="376358" cy="330109"/>
            <a:chOff x="854332" y="2447736"/>
            <a:chExt cx="376358" cy="330109"/>
          </a:xfrm>
        </p:grpSpPr>
        <p:sp>
          <p:nvSpPr>
            <p:cNvPr id="12298" name="Google Shape;12298;p7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77"/>
          <p:cNvGrpSpPr/>
          <p:nvPr/>
        </p:nvGrpSpPr>
        <p:grpSpPr>
          <a:xfrm>
            <a:off x="4181653" y="2527151"/>
            <a:ext cx="322151" cy="322374"/>
            <a:chOff x="4206763" y="2450951"/>
            <a:chExt cx="322151" cy="322374"/>
          </a:xfrm>
        </p:grpSpPr>
        <p:sp>
          <p:nvSpPr>
            <p:cNvPr id="12307" name="Google Shape;12307;p7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77"/>
          <p:cNvGrpSpPr/>
          <p:nvPr/>
        </p:nvGrpSpPr>
        <p:grpSpPr>
          <a:xfrm>
            <a:off x="7502986" y="2526259"/>
            <a:ext cx="327976" cy="324316"/>
            <a:chOff x="7528096" y="2450059"/>
            <a:chExt cx="327976" cy="324316"/>
          </a:xfrm>
        </p:grpSpPr>
        <p:sp>
          <p:nvSpPr>
            <p:cNvPr id="12310" name="Google Shape;12310;p7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77"/>
          <p:cNvGrpSpPr/>
          <p:nvPr/>
        </p:nvGrpSpPr>
        <p:grpSpPr>
          <a:xfrm>
            <a:off x="7052019" y="2588742"/>
            <a:ext cx="282364" cy="198619"/>
            <a:chOff x="7077129" y="2512542"/>
            <a:chExt cx="282364" cy="198619"/>
          </a:xfrm>
        </p:grpSpPr>
        <p:sp>
          <p:nvSpPr>
            <p:cNvPr id="12316" name="Google Shape;12316;p7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77"/>
          <p:cNvGrpSpPr/>
          <p:nvPr/>
        </p:nvGrpSpPr>
        <p:grpSpPr>
          <a:xfrm>
            <a:off x="3700351" y="2520912"/>
            <a:ext cx="334279" cy="334661"/>
            <a:chOff x="3725461" y="2444712"/>
            <a:chExt cx="334279" cy="334661"/>
          </a:xfrm>
        </p:grpSpPr>
        <p:sp>
          <p:nvSpPr>
            <p:cNvPr id="12323" name="Google Shape;12323;p7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77"/>
          <p:cNvGrpSpPr/>
          <p:nvPr/>
        </p:nvGrpSpPr>
        <p:grpSpPr>
          <a:xfrm>
            <a:off x="6552128" y="2533421"/>
            <a:ext cx="332019" cy="310788"/>
            <a:chOff x="6577238" y="2457221"/>
            <a:chExt cx="332019" cy="310788"/>
          </a:xfrm>
        </p:grpSpPr>
        <p:sp>
          <p:nvSpPr>
            <p:cNvPr id="12331" name="Google Shape;12331;p7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77"/>
          <p:cNvGrpSpPr/>
          <p:nvPr/>
        </p:nvGrpSpPr>
        <p:grpSpPr>
          <a:xfrm>
            <a:off x="2793451" y="2515978"/>
            <a:ext cx="247892" cy="346024"/>
            <a:chOff x="2818561" y="2439778"/>
            <a:chExt cx="247892" cy="346024"/>
          </a:xfrm>
        </p:grpSpPr>
        <p:sp>
          <p:nvSpPr>
            <p:cNvPr id="12338" name="Google Shape;12338;p7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77"/>
          <p:cNvGrpSpPr/>
          <p:nvPr/>
        </p:nvGrpSpPr>
        <p:grpSpPr>
          <a:xfrm>
            <a:off x="3182668" y="2550832"/>
            <a:ext cx="419933" cy="275170"/>
            <a:chOff x="3207778" y="2474632"/>
            <a:chExt cx="419933" cy="275170"/>
          </a:xfrm>
        </p:grpSpPr>
        <p:sp>
          <p:nvSpPr>
            <p:cNvPr id="12351" name="Google Shape;12351;p7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77"/>
          <p:cNvGrpSpPr/>
          <p:nvPr/>
        </p:nvGrpSpPr>
        <p:grpSpPr>
          <a:xfrm>
            <a:off x="6074265" y="2532275"/>
            <a:ext cx="337684" cy="314194"/>
            <a:chOff x="6099375" y="2456075"/>
            <a:chExt cx="337684" cy="314194"/>
          </a:xfrm>
        </p:grpSpPr>
        <p:sp>
          <p:nvSpPr>
            <p:cNvPr id="12366" name="Google Shape;12366;p7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77"/>
          <p:cNvGrpSpPr/>
          <p:nvPr/>
        </p:nvGrpSpPr>
        <p:grpSpPr>
          <a:xfrm>
            <a:off x="2287513" y="2544784"/>
            <a:ext cx="312698" cy="286534"/>
            <a:chOff x="2312623" y="2468584"/>
            <a:chExt cx="312698" cy="286534"/>
          </a:xfrm>
        </p:grpSpPr>
        <p:sp>
          <p:nvSpPr>
            <p:cNvPr id="12369" name="Google Shape;12369;p7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77"/>
          <p:cNvGrpSpPr/>
          <p:nvPr/>
        </p:nvGrpSpPr>
        <p:grpSpPr>
          <a:xfrm>
            <a:off x="5593695" y="2517124"/>
            <a:ext cx="345292" cy="342618"/>
            <a:chOff x="5618805" y="2440924"/>
            <a:chExt cx="345292" cy="342618"/>
          </a:xfrm>
        </p:grpSpPr>
        <p:sp>
          <p:nvSpPr>
            <p:cNvPr id="12373" name="Google Shape;12373;p7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77"/>
          <p:cNvGrpSpPr/>
          <p:nvPr/>
        </p:nvGrpSpPr>
        <p:grpSpPr>
          <a:xfrm>
            <a:off x="4628069" y="2522790"/>
            <a:ext cx="377886" cy="331255"/>
            <a:chOff x="4653179" y="2446590"/>
            <a:chExt cx="377886" cy="331255"/>
          </a:xfrm>
        </p:grpSpPr>
        <p:sp>
          <p:nvSpPr>
            <p:cNvPr id="12379" name="Google Shape;12379;p7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77"/>
          <p:cNvGrpSpPr/>
          <p:nvPr/>
        </p:nvGrpSpPr>
        <p:grpSpPr>
          <a:xfrm>
            <a:off x="5159407" y="2535681"/>
            <a:ext cx="252062" cy="305122"/>
            <a:chOff x="5184517" y="2459481"/>
            <a:chExt cx="252062" cy="305122"/>
          </a:xfrm>
        </p:grpSpPr>
        <p:sp>
          <p:nvSpPr>
            <p:cNvPr id="12384" name="Google Shape;12384;p7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0" name="Google Shape;12390;p77"/>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1" name="Google Shape;12391;p77"/>
          <p:cNvGrpSpPr/>
          <p:nvPr/>
        </p:nvGrpSpPr>
        <p:grpSpPr>
          <a:xfrm>
            <a:off x="6130349" y="2045308"/>
            <a:ext cx="249770" cy="363849"/>
            <a:chOff x="6155459" y="1969108"/>
            <a:chExt cx="249770" cy="363849"/>
          </a:xfrm>
        </p:grpSpPr>
        <p:sp>
          <p:nvSpPr>
            <p:cNvPr id="12392" name="Google Shape;12392;p7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77"/>
          <p:cNvGrpSpPr/>
          <p:nvPr/>
        </p:nvGrpSpPr>
        <p:grpSpPr>
          <a:xfrm>
            <a:off x="2254919" y="2046804"/>
            <a:ext cx="353631" cy="354395"/>
            <a:chOff x="2280029" y="1970604"/>
            <a:chExt cx="353631" cy="354395"/>
          </a:xfrm>
        </p:grpSpPr>
        <p:sp>
          <p:nvSpPr>
            <p:cNvPr id="12402" name="Google Shape;12402;p7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6" name="Google Shape;12406;p77"/>
          <p:cNvGrpSpPr/>
          <p:nvPr/>
        </p:nvGrpSpPr>
        <p:grpSpPr>
          <a:xfrm>
            <a:off x="8039990" y="2076374"/>
            <a:ext cx="255086" cy="301685"/>
            <a:chOff x="8065100" y="2000174"/>
            <a:chExt cx="255086" cy="301685"/>
          </a:xfrm>
        </p:grpSpPr>
        <p:sp>
          <p:nvSpPr>
            <p:cNvPr id="12407" name="Google Shape;12407;p7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77"/>
          <p:cNvGrpSpPr/>
          <p:nvPr/>
        </p:nvGrpSpPr>
        <p:grpSpPr>
          <a:xfrm>
            <a:off x="6608595" y="2045308"/>
            <a:ext cx="249420" cy="363849"/>
            <a:chOff x="6633705" y="1969108"/>
            <a:chExt cx="249420" cy="363849"/>
          </a:xfrm>
        </p:grpSpPr>
        <p:sp>
          <p:nvSpPr>
            <p:cNvPr id="12412" name="Google Shape;12412;p7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77"/>
          <p:cNvGrpSpPr/>
          <p:nvPr/>
        </p:nvGrpSpPr>
        <p:grpSpPr>
          <a:xfrm>
            <a:off x="5185921" y="2045308"/>
            <a:ext cx="226661" cy="363467"/>
            <a:chOff x="5211031" y="1969108"/>
            <a:chExt cx="226661" cy="363467"/>
          </a:xfrm>
        </p:grpSpPr>
        <p:sp>
          <p:nvSpPr>
            <p:cNvPr id="12421" name="Google Shape;12421;p7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77"/>
          <p:cNvGrpSpPr/>
          <p:nvPr/>
        </p:nvGrpSpPr>
        <p:grpSpPr>
          <a:xfrm>
            <a:off x="3687842" y="2046804"/>
            <a:ext cx="354363" cy="354395"/>
            <a:chOff x="3712952" y="1970604"/>
            <a:chExt cx="354363" cy="354395"/>
          </a:xfrm>
        </p:grpSpPr>
        <p:sp>
          <p:nvSpPr>
            <p:cNvPr id="12424" name="Google Shape;12424;p7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77"/>
          <p:cNvGrpSpPr/>
          <p:nvPr/>
        </p:nvGrpSpPr>
        <p:grpSpPr>
          <a:xfrm>
            <a:off x="3210329" y="2046804"/>
            <a:ext cx="354363" cy="354745"/>
            <a:chOff x="3235438" y="1970604"/>
            <a:chExt cx="354363" cy="354745"/>
          </a:xfrm>
        </p:grpSpPr>
        <p:sp>
          <p:nvSpPr>
            <p:cNvPr id="12434" name="Google Shape;12434;p7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77"/>
          <p:cNvGrpSpPr/>
          <p:nvPr/>
        </p:nvGrpSpPr>
        <p:grpSpPr>
          <a:xfrm>
            <a:off x="1304475" y="2066125"/>
            <a:ext cx="341472" cy="335074"/>
            <a:chOff x="1329585" y="1989925"/>
            <a:chExt cx="341472" cy="335074"/>
          </a:xfrm>
        </p:grpSpPr>
        <p:sp>
          <p:nvSpPr>
            <p:cNvPr id="12448" name="Google Shape;12448;p7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77"/>
          <p:cNvGrpSpPr/>
          <p:nvPr/>
        </p:nvGrpSpPr>
        <p:grpSpPr>
          <a:xfrm>
            <a:off x="5566761" y="2066106"/>
            <a:ext cx="416649" cy="325597"/>
            <a:chOff x="5626763" y="2013829"/>
            <a:chExt cx="351722" cy="274788"/>
          </a:xfrm>
        </p:grpSpPr>
        <p:sp>
          <p:nvSpPr>
            <p:cNvPr id="12452" name="Google Shape;12452;p7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77"/>
          <p:cNvGrpSpPr/>
          <p:nvPr/>
        </p:nvGrpSpPr>
        <p:grpSpPr>
          <a:xfrm>
            <a:off x="7551495" y="2060077"/>
            <a:ext cx="276698" cy="333133"/>
            <a:chOff x="7576605" y="1983877"/>
            <a:chExt cx="276698" cy="333133"/>
          </a:xfrm>
        </p:grpSpPr>
        <p:sp>
          <p:nvSpPr>
            <p:cNvPr id="12463" name="Google Shape;12463;p7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77"/>
          <p:cNvGrpSpPr/>
          <p:nvPr/>
        </p:nvGrpSpPr>
        <p:grpSpPr>
          <a:xfrm>
            <a:off x="828458" y="2051738"/>
            <a:ext cx="337334" cy="353599"/>
            <a:chOff x="853568" y="1975538"/>
            <a:chExt cx="337334" cy="353599"/>
          </a:xfrm>
        </p:grpSpPr>
        <p:sp>
          <p:nvSpPr>
            <p:cNvPr id="12466" name="Google Shape;12466;p7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77"/>
          <p:cNvGrpSpPr/>
          <p:nvPr/>
        </p:nvGrpSpPr>
        <p:grpSpPr>
          <a:xfrm>
            <a:off x="2744942" y="2085828"/>
            <a:ext cx="327085" cy="277080"/>
            <a:chOff x="2770052" y="2009628"/>
            <a:chExt cx="327085" cy="277080"/>
          </a:xfrm>
        </p:grpSpPr>
        <p:sp>
          <p:nvSpPr>
            <p:cNvPr id="12471" name="Google Shape;12471;p7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3" name="Google Shape;12473;p77"/>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4" name="Google Shape;12474;p77"/>
          <p:cNvGrpSpPr/>
          <p:nvPr/>
        </p:nvGrpSpPr>
        <p:grpSpPr>
          <a:xfrm>
            <a:off x="4170289" y="2046804"/>
            <a:ext cx="344878" cy="343573"/>
            <a:chOff x="4195399" y="1970604"/>
            <a:chExt cx="344878" cy="343573"/>
          </a:xfrm>
        </p:grpSpPr>
        <p:sp>
          <p:nvSpPr>
            <p:cNvPr id="12475" name="Google Shape;12475;p7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77"/>
          <p:cNvGrpSpPr/>
          <p:nvPr/>
        </p:nvGrpSpPr>
        <p:grpSpPr>
          <a:xfrm>
            <a:off x="4649681" y="2053647"/>
            <a:ext cx="344528" cy="344114"/>
            <a:chOff x="4674791" y="1977447"/>
            <a:chExt cx="344528" cy="344114"/>
          </a:xfrm>
        </p:grpSpPr>
        <p:sp>
          <p:nvSpPr>
            <p:cNvPr id="12480" name="Google Shape;12480;p7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77"/>
          <p:cNvGrpSpPr/>
          <p:nvPr/>
        </p:nvGrpSpPr>
        <p:grpSpPr>
          <a:xfrm>
            <a:off x="6058700" y="1623497"/>
            <a:ext cx="382819" cy="310788"/>
            <a:chOff x="6083810" y="1547297"/>
            <a:chExt cx="382819" cy="310788"/>
          </a:xfrm>
        </p:grpSpPr>
        <p:sp>
          <p:nvSpPr>
            <p:cNvPr id="12507" name="Google Shape;12507;p7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77"/>
          <p:cNvGrpSpPr/>
          <p:nvPr/>
        </p:nvGrpSpPr>
        <p:grpSpPr>
          <a:xfrm>
            <a:off x="6533190" y="1614393"/>
            <a:ext cx="382788" cy="328613"/>
            <a:chOff x="6558300" y="1538193"/>
            <a:chExt cx="382788" cy="328613"/>
          </a:xfrm>
        </p:grpSpPr>
        <p:sp>
          <p:nvSpPr>
            <p:cNvPr id="12526" name="Google Shape;12526;p7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77"/>
          <p:cNvGrpSpPr/>
          <p:nvPr/>
        </p:nvGrpSpPr>
        <p:grpSpPr>
          <a:xfrm>
            <a:off x="5168892" y="1587497"/>
            <a:ext cx="259605" cy="346024"/>
            <a:chOff x="5194002" y="1511297"/>
            <a:chExt cx="259605" cy="346024"/>
          </a:xfrm>
        </p:grpSpPr>
        <p:sp>
          <p:nvSpPr>
            <p:cNvPr id="12529" name="Google Shape;12529;p7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77"/>
          <p:cNvGrpSpPr/>
          <p:nvPr/>
        </p:nvGrpSpPr>
        <p:grpSpPr>
          <a:xfrm>
            <a:off x="1369631" y="1588261"/>
            <a:ext cx="252444" cy="351722"/>
            <a:chOff x="1394741" y="1512061"/>
            <a:chExt cx="252444" cy="351722"/>
          </a:xfrm>
        </p:grpSpPr>
        <p:sp>
          <p:nvSpPr>
            <p:cNvPr id="12534" name="Google Shape;12534;p7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77"/>
          <p:cNvGrpSpPr/>
          <p:nvPr/>
        </p:nvGrpSpPr>
        <p:grpSpPr>
          <a:xfrm>
            <a:off x="829986" y="1580685"/>
            <a:ext cx="380910" cy="339594"/>
            <a:chOff x="855096" y="1504485"/>
            <a:chExt cx="380910" cy="339594"/>
          </a:xfrm>
        </p:grpSpPr>
        <p:sp>
          <p:nvSpPr>
            <p:cNvPr id="12552" name="Google Shape;12552;p7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77"/>
          <p:cNvGrpSpPr/>
          <p:nvPr/>
        </p:nvGrpSpPr>
        <p:grpSpPr>
          <a:xfrm>
            <a:off x="1794466" y="1587879"/>
            <a:ext cx="352103" cy="352103"/>
            <a:chOff x="1819576" y="1511679"/>
            <a:chExt cx="352103" cy="352103"/>
          </a:xfrm>
        </p:grpSpPr>
        <p:sp>
          <p:nvSpPr>
            <p:cNvPr id="12558" name="Google Shape;12558;p7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77"/>
          <p:cNvGrpSpPr/>
          <p:nvPr/>
        </p:nvGrpSpPr>
        <p:grpSpPr>
          <a:xfrm>
            <a:off x="5595987" y="1576961"/>
            <a:ext cx="371424" cy="355446"/>
            <a:chOff x="5621097" y="1500761"/>
            <a:chExt cx="371424" cy="355446"/>
          </a:xfrm>
        </p:grpSpPr>
        <p:sp>
          <p:nvSpPr>
            <p:cNvPr id="12563" name="Google Shape;12563;p7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77"/>
          <p:cNvGrpSpPr/>
          <p:nvPr/>
        </p:nvGrpSpPr>
        <p:grpSpPr>
          <a:xfrm>
            <a:off x="4645129" y="1617799"/>
            <a:ext cx="359679" cy="321833"/>
            <a:chOff x="4670239" y="1541599"/>
            <a:chExt cx="359679" cy="321833"/>
          </a:xfrm>
        </p:grpSpPr>
        <p:sp>
          <p:nvSpPr>
            <p:cNvPr id="12566" name="Google Shape;12566;p7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77"/>
          <p:cNvGrpSpPr/>
          <p:nvPr/>
        </p:nvGrpSpPr>
        <p:grpSpPr>
          <a:xfrm>
            <a:off x="4187319" y="1578585"/>
            <a:ext cx="321037" cy="353822"/>
            <a:chOff x="4212429" y="1502385"/>
            <a:chExt cx="321037" cy="353822"/>
          </a:xfrm>
        </p:grpSpPr>
        <p:sp>
          <p:nvSpPr>
            <p:cNvPr id="12572" name="Google Shape;12572;p7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77"/>
          <p:cNvGrpSpPr/>
          <p:nvPr/>
        </p:nvGrpSpPr>
        <p:grpSpPr>
          <a:xfrm>
            <a:off x="2277678" y="1582181"/>
            <a:ext cx="336188" cy="335425"/>
            <a:chOff x="2302788" y="1505981"/>
            <a:chExt cx="336188" cy="335425"/>
          </a:xfrm>
        </p:grpSpPr>
        <p:sp>
          <p:nvSpPr>
            <p:cNvPr id="12577" name="Google Shape;12577;p7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77"/>
          <p:cNvGrpSpPr/>
          <p:nvPr/>
        </p:nvGrpSpPr>
        <p:grpSpPr>
          <a:xfrm>
            <a:off x="2755191" y="1598096"/>
            <a:ext cx="333133" cy="321037"/>
            <a:chOff x="2780301" y="1521896"/>
            <a:chExt cx="333133" cy="321037"/>
          </a:xfrm>
        </p:grpSpPr>
        <p:sp>
          <p:nvSpPr>
            <p:cNvPr id="12595" name="Google Shape;12595;p7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77"/>
          <p:cNvGrpSpPr/>
          <p:nvPr/>
        </p:nvGrpSpPr>
        <p:grpSpPr>
          <a:xfrm>
            <a:off x="3291049" y="1591285"/>
            <a:ext cx="211892" cy="339594"/>
            <a:chOff x="3316159" y="1515085"/>
            <a:chExt cx="211892" cy="339594"/>
          </a:xfrm>
        </p:grpSpPr>
        <p:sp>
          <p:nvSpPr>
            <p:cNvPr id="12616" name="Google Shape;12616;p7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9" name="Google Shape;12619;p77"/>
            <p:cNvGrpSpPr/>
            <p:nvPr/>
          </p:nvGrpSpPr>
          <p:grpSpPr>
            <a:xfrm>
              <a:off x="3316159" y="1515085"/>
              <a:ext cx="211892" cy="339594"/>
              <a:chOff x="3316159" y="1515085"/>
              <a:chExt cx="211892" cy="339594"/>
            </a:xfrm>
          </p:grpSpPr>
          <p:sp>
            <p:nvSpPr>
              <p:cNvPr id="12620" name="Google Shape;12620;p7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6" name="Google Shape;12626;p77"/>
          <p:cNvGrpSpPr/>
          <p:nvPr/>
        </p:nvGrpSpPr>
        <p:grpSpPr>
          <a:xfrm>
            <a:off x="3691248" y="1620855"/>
            <a:ext cx="361971" cy="314958"/>
            <a:chOff x="3716358" y="1544655"/>
            <a:chExt cx="361971" cy="314958"/>
          </a:xfrm>
        </p:grpSpPr>
        <p:sp>
          <p:nvSpPr>
            <p:cNvPr id="12627" name="Google Shape;12627;p7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2" name="Google Shape;12632;p77"/>
            <p:cNvGrpSpPr/>
            <p:nvPr/>
          </p:nvGrpSpPr>
          <p:grpSpPr>
            <a:xfrm>
              <a:off x="3716358" y="1544655"/>
              <a:ext cx="361971" cy="314958"/>
              <a:chOff x="3716358" y="1544655"/>
              <a:chExt cx="361971" cy="314958"/>
            </a:xfrm>
          </p:grpSpPr>
          <p:sp>
            <p:nvSpPr>
              <p:cNvPr id="12633" name="Google Shape;12633;p7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38" name="Google Shape;12638;p77"/>
          <p:cNvGrpSpPr/>
          <p:nvPr/>
        </p:nvGrpSpPr>
        <p:grpSpPr>
          <a:xfrm>
            <a:off x="6986814" y="1633752"/>
            <a:ext cx="499533" cy="305136"/>
            <a:chOff x="7009649" y="1541981"/>
            <a:chExt cx="524940" cy="320655"/>
          </a:xfrm>
        </p:grpSpPr>
        <p:sp>
          <p:nvSpPr>
            <p:cNvPr id="12639" name="Google Shape;12639;p7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77"/>
          <p:cNvGrpSpPr/>
          <p:nvPr/>
        </p:nvGrpSpPr>
        <p:grpSpPr>
          <a:xfrm>
            <a:off x="8008924" y="1594309"/>
            <a:ext cx="282746" cy="340358"/>
            <a:chOff x="8034034" y="1518109"/>
            <a:chExt cx="282746" cy="340358"/>
          </a:xfrm>
        </p:grpSpPr>
        <p:sp>
          <p:nvSpPr>
            <p:cNvPr id="12648" name="Google Shape;12648;p7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77"/>
          <p:cNvGrpSpPr/>
          <p:nvPr/>
        </p:nvGrpSpPr>
        <p:grpSpPr>
          <a:xfrm>
            <a:off x="7557192" y="1576134"/>
            <a:ext cx="369133" cy="360411"/>
            <a:chOff x="7582302" y="1499934"/>
            <a:chExt cx="369133" cy="360411"/>
          </a:xfrm>
        </p:grpSpPr>
        <p:sp>
          <p:nvSpPr>
            <p:cNvPr id="12653" name="Google Shape;12653;p7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77"/>
          <p:cNvGrpSpPr/>
          <p:nvPr/>
        </p:nvGrpSpPr>
        <p:grpSpPr>
          <a:xfrm>
            <a:off x="6170979" y="3893352"/>
            <a:ext cx="346056" cy="345674"/>
            <a:chOff x="2238181" y="4120624"/>
            <a:chExt cx="346056" cy="345674"/>
          </a:xfrm>
        </p:grpSpPr>
        <p:grpSp>
          <p:nvGrpSpPr>
            <p:cNvPr id="12659" name="Google Shape;12659;p77"/>
            <p:cNvGrpSpPr/>
            <p:nvPr/>
          </p:nvGrpSpPr>
          <p:grpSpPr>
            <a:xfrm>
              <a:off x="2309155" y="4177413"/>
              <a:ext cx="203862" cy="231903"/>
              <a:chOff x="1512725" y="258500"/>
              <a:chExt cx="4570900" cy="5199625"/>
            </a:xfrm>
          </p:grpSpPr>
          <p:sp>
            <p:nvSpPr>
              <p:cNvPr id="12660" name="Google Shape;12660;p7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2" name="Google Shape;12662;p7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3" name="Google Shape;12663;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67" name="Shape 12667"/>
        <p:cNvGrpSpPr/>
        <p:nvPr/>
      </p:nvGrpSpPr>
      <p:grpSpPr>
        <a:xfrm>
          <a:off x="0" y="0"/>
          <a:ext cx="0" cy="0"/>
          <a:chOff x="0" y="0"/>
          <a:chExt cx="0" cy="0"/>
        </a:xfrm>
      </p:grpSpPr>
      <p:pic>
        <p:nvPicPr>
          <p:cNvPr id="12668" name="Google Shape;12668;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Interior Design Catalog by Slidesgo">
  <a:themeElements>
    <a:clrScheme name="Simple Light">
      <a:dk1>
        <a:srgbClr val="262626"/>
      </a:dk1>
      <a:lt1>
        <a:srgbClr val="F2F2F0"/>
      </a:lt1>
      <a:dk2>
        <a:srgbClr val="828C72"/>
      </a:dk2>
      <a:lt2>
        <a:srgbClr val="A67D65"/>
      </a:lt2>
      <a:accent1>
        <a:srgbClr val="D9BDAD"/>
      </a:accent1>
      <a:accent2>
        <a:srgbClr val="FFFFFF"/>
      </a:accent2>
      <a:accent3>
        <a:srgbClr val="FFFFFF"/>
      </a:accent3>
      <a:accent4>
        <a:srgbClr val="FFFFFF"/>
      </a:accent4>
      <a:accent5>
        <a:srgbClr val="FFFFFF"/>
      </a:accent5>
      <a:accent6>
        <a:srgbClr val="FFFFFF"/>
      </a:accent6>
      <a:hlink>
        <a:srgbClr val="26262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